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7" r:id="rId10"/>
    <p:sldId id="265" r:id="rId11"/>
    <p:sldId id="285" r:id="rId12"/>
    <p:sldId id="286" r:id="rId13"/>
    <p:sldId id="287" r:id="rId14"/>
    <p:sldId id="279" r:id="rId15"/>
    <p:sldId id="267" r:id="rId16"/>
    <p:sldId id="282" r:id="rId17"/>
    <p:sldId id="284" r:id="rId18"/>
  </p:sldIdLst>
  <p:sldSz cx="9144000" cy="5143500" type="screen16x9"/>
  <p:notesSz cx="6858000" cy="9144000"/>
  <p:embeddedFontLst>
    <p:embeddedFont>
      <p:font typeface="Anaheim" pitchFamily="2" charset="0"/>
      <p:regular r:id="rId20"/>
      <p:bold r:id="rId21"/>
    </p:embeddedFont>
    <p:embeddedFont>
      <p:font typeface="Bebas Neue" panose="020B0606020202050201" pitchFamily="34" charset="0"/>
      <p:regular r:id="rId22"/>
    </p:embeddedFont>
    <p:embeddedFont>
      <p:font typeface="Montserrat" pitchFamily="2" charset="0"/>
      <p:regular r:id="rId23"/>
      <p:bold r:id="rId24"/>
      <p:italic r:id="rId25"/>
      <p:boldItalic r:id="rId26"/>
    </p:embeddedFont>
    <p:embeddedFont>
      <p:font typeface="Montserrat Black" pitchFamily="2" charset="0"/>
      <p:bold r:id="rId27"/>
      <p:boldItalic r:id="rId28"/>
    </p:embeddedFont>
    <p:embeddedFont>
      <p:font typeface="Nunito Light" pitchFamily="2" charset="0"/>
      <p:regular r:id="rId29"/>
      <p: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ACA6CC-F95C-43FE-B5AF-E5FF8F4D6781}">
  <a:tblStyle styleId="{5BACA6CC-F95C-43FE-B5AF-E5FF8F4D678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53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font" Target="fonts/font7.fntdata" /><Relationship Id="rId3" Type="http://schemas.openxmlformats.org/officeDocument/2006/relationships/slide" Target="slides/slide2.xml" /><Relationship Id="rId21" Type="http://schemas.openxmlformats.org/officeDocument/2006/relationships/font" Target="fonts/font2.fntdata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font" Target="fonts/font6.fntdata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font" Target="fonts/font1.fntdata" /><Relationship Id="rId29" Type="http://schemas.openxmlformats.org/officeDocument/2006/relationships/font" Target="fonts/font10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5.fntdata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4.fntdata" /><Relationship Id="rId28" Type="http://schemas.openxmlformats.org/officeDocument/2006/relationships/font" Target="fonts/font9.fntdata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3.fntdata" /><Relationship Id="rId27" Type="http://schemas.openxmlformats.org/officeDocument/2006/relationships/font" Target="fonts/font8.fntdata" /><Relationship Id="rId30" Type="http://schemas.openxmlformats.org/officeDocument/2006/relationships/font" Target="fonts/font11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1734a882cf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1734a882cf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4" name="Google Shape;1384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1734a882cf6_0_1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1734a882cf6_0_1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1734a882cf6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1734a882cf6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1734a882cf6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4" name="Google Shape;1444;g1734a882cf6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14d33840f0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14d33840f0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734a882cf6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734a882cf6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" name="Google Shape;1994;g1734a882cf6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5" name="Google Shape;1995;g1734a882cf6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1734a882cf6_0_8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1734a882cf6_0_8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Google Shape;2181;g1734a882cf6_0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2" name="Google Shape;2182;g1734a882cf6_0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6568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8" name="Google Shape;2278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863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5.png" /><Relationship Id="rId5" Type="http://schemas.openxmlformats.org/officeDocument/2006/relationships/image" Target="../media/image2.png" /><Relationship Id="rId4" Type="http://schemas.openxmlformats.org/officeDocument/2006/relationships/image" Target="../media/image4.png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 /><Relationship Id="rId2" Type="http://schemas.openxmlformats.org/officeDocument/2006/relationships/hyperlink" Target="https://bit.ly/3A1uf1Q" TargetMode="External" /><Relationship Id="rId1" Type="http://schemas.openxmlformats.org/officeDocument/2006/relationships/slideMaster" Target="../slideMasters/slideMaster1.xml" /><Relationship Id="rId4" Type="http://schemas.openxmlformats.org/officeDocument/2006/relationships/hyperlink" Target="http://bit.ly/2TtBDfr" TargetMode="Externa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256688"/>
            <a:ext cx="7033800" cy="21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521113"/>
            <a:ext cx="45288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4780389" y="2513201"/>
            <a:ext cx="5036265" cy="4113315"/>
            <a:chOff x="4780389" y="2513201"/>
            <a:chExt cx="5036265" cy="411331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3" name="Google Shape;13;p2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" name="Google Shape;14;p2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5" name="Google Shape;15;p2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6" name="Google Shape;16;p2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" name="Google Shape;17;p2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" name="Google Shape;18;p2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" name="Google Shape;19;p2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" name="Google Shape;20;p2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" name="Google Shape;21;p2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" name="Google Shape;22;p2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" name="Google Shape;23;p2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" name="Google Shape;24;p2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" name="Google Shape;25;p2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" name="Google Shape;26;p2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" name="Google Shape;27;p2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28;p2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29;p2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" name="Google Shape;30;p2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" name="Google Shape;31;p2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" name="Google Shape;32;p2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" name="Google Shape;33;p2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" name="Google Shape;34;p2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" name="Google Shape;35;p2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" name="Google Shape;36;p2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37;p2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Google Shape;38;p2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39;p2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" name="Google Shape;40;p2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41;p2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42;p2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43;p2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4" name="Google Shape;44;p2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2" name="Google Shape;52;p2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-3382536" y="-1517162"/>
            <a:ext cx="5036265" cy="4113315"/>
            <a:chOff x="4780389" y="2513201"/>
            <a:chExt cx="5036265" cy="4113315"/>
          </a:xfrm>
        </p:grpSpPr>
        <p:grpSp>
          <p:nvGrpSpPr>
            <p:cNvPr id="56" name="Google Shape;56;p2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57" name="Google Shape;57;p2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8" name="Google Shape;58;p2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59" name="Google Shape;59;p2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60" name="Google Shape;60;p2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61;p2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62;p2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63;p2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64;p2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65;p2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66;p2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2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" name="Google Shape;69;p2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70;p2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" name="Google Shape;71;p2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" name="Google Shape;72;p2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" name="Google Shape;73;p2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" name="Google Shape;74;p2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5" name="Google Shape;75;p2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76;p2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" name="Google Shape;77;p2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" name="Google Shape;78;p2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9" name="Google Shape;79;p2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80;p2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81;p2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2;p2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3;p2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" name="Google Shape;84;p2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" name="Google Shape;85;p2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" name="Google Shape;86;p2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7" name="Google Shape;87;p2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88" name="Google Shape;88;p2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2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90;p2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91;p2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2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2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2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2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96" name="Google Shape;96;p2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720000" y="2384238"/>
            <a:ext cx="73518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1" name="Google Shape;101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496250"/>
            <a:ext cx="13818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2" name="Google Shape;102;p3"/>
          <p:cNvSpPr txBox="1">
            <a:spLocks noGrp="1"/>
          </p:cNvSpPr>
          <p:nvPr>
            <p:ph type="subTitle" idx="1"/>
          </p:nvPr>
        </p:nvSpPr>
        <p:spPr>
          <a:xfrm>
            <a:off x="720000" y="3272250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3" name="Google Shape;103;p3"/>
          <p:cNvGrpSpPr/>
          <p:nvPr/>
        </p:nvGrpSpPr>
        <p:grpSpPr>
          <a:xfrm>
            <a:off x="5175689" y="2774776"/>
            <a:ext cx="5036265" cy="4113315"/>
            <a:chOff x="4780389" y="2513201"/>
            <a:chExt cx="5036265" cy="4113315"/>
          </a:xfrm>
        </p:grpSpPr>
        <p:grpSp>
          <p:nvGrpSpPr>
            <p:cNvPr id="104" name="Google Shape;104;p3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05" name="Google Shape;105;p3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6" name="Google Shape;106;p3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07" name="Google Shape;107;p3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08" name="Google Shape;108;p3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" name="Google Shape;109;p3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" name="Google Shape;110;p3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" name="Google Shape;111;p3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" name="Google Shape;112;p3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" name="Google Shape;113;p3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" name="Google Shape;114;p3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" name="Google Shape;115;p3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" name="Google Shape;116;p3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" name="Google Shape;117;p3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" name="Google Shape;118;p3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" name="Google Shape;119;p3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" name="Google Shape;120;p3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" name="Google Shape;121;p3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" name="Google Shape;122;p3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3" name="Google Shape;123;p3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" name="Google Shape;124;p3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5" name="Google Shape;125;p3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6" name="Google Shape;126;p3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7" name="Google Shape;127;p3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8" name="Google Shape;128;p3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" name="Google Shape;129;p3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" name="Google Shape;130;p3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" name="Google Shape;131;p3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2" name="Google Shape;132;p3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3" name="Google Shape;133;p3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4" name="Google Shape;134;p3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5" name="Google Shape;135;p3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36" name="Google Shape;136;p3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3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44" name="Google Shape;144;p3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47;p3"/>
          <p:cNvGrpSpPr/>
          <p:nvPr/>
        </p:nvGrpSpPr>
        <p:grpSpPr>
          <a:xfrm>
            <a:off x="2951589" y="-2707787"/>
            <a:ext cx="5036265" cy="4113315"/>
            <a:chOff x="4780389" y="2513201"/>
            <a:chExt cx="5036265" cy="4113315"/>
          </a:xfrm>
        </p:grpSpPr>
        <p:grpSp>
          <p:nvGrpSpPr>
            <p:cNvPr id="148" name="Google Shape;148;p3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49" name="Google Shape;149;p3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50" name="Google Shape;150;p3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51" name="Google Shape;151;p3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52" name="Google Shape;152;p3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3" name="Google Shape;153;p3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4" name="Google Shape;154;p3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" name="Google Shape;155;p3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" name="Google Shape;156;p3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7" name="Google Shape;157;p3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8" name="Google Shape;158;p3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9" name="Google Shape;159;p3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0" name="Google Shape;160;p3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1" name="Google Shape;161;p3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2" name="Google Shape;162;p3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3" name="Google Shape;163;p3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4" name="Google Shape;164;p3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5" name="Google Shape;165;p3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6" name="Google Shape;166;p3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7" name="Google Shape;167;p3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8" name="Google Shape;168;p3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9" name="Google Shape;169;p3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0" name="Google Shape;170;p3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1" name="Google Shape;171;p3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" name="Google Shape;172;p3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3" name="Google Shape;173;p3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4" name="Google Shape;174;p3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5" name="Google Shape;175;p3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6" name="Google Shape;176;p3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7" name="Google Shape;177;p3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8" name="Google Shape;178;p3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9" name="Google Shape;179;p3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80" name="Google Shape;180;p3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81;p3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82;p3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183;p3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3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3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3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3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88" name="Google Shape;188;p3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5"/>
          <p:cNvSpPr txBox="1">
            <a:spLocks noGrp="1"/>
          </p:cNvSpPr>
          <p:nvPr>
            <p:ph type="subTitle" idx="1"/>
          </p:nvPr>
        </p:nvSpPr>
        <p:spPr>
          <a:xfrm>
            <a:off x="5055188" y="3185018"/>
            <a:ext cx="2505600" cy="11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6" name="Google Shape;206;p5"/>
          <p:cNvSpPr txBox="1">
            <a:spLocks noGrp="1"/>
          </p:cNvSpPr>
          <p:nvPr>
            <p:ph type="subTitle" idx="2"/>
          </p:nvPr>
        </p:nvSpPr>
        <p:spPr>
          <a:xfrm>
            <a:off x="1583213" y="3184997"/>
            <a:ext cx="2505600" cy="11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7" name="Google Shape;207;p5"/>
          <p:cNvSpPr txBox="1">
            <a:spLocks noGrp="1"/>
          </p:cNvSpPr>
          <p:nvPr>
            <p:ph type="subTitle" idx="3"/>
          </p:nvPr>
        </p:nvSpPr>
        <p:spPr>
          <a:xfrm>
            <a:off x="5055188" y="2727841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8" name="Google Shape;208;p5"/>
          <p:cNvSpPr txBox="1">
            <a:spLocks noGrp="1"/>
          </p:cNvSpPr>
          <p:nvPr>
            <p:ph type="subTitle" idx="4"/>
          </p:nvPr>
        </p:nvSpPr>
        <p:spPr>
          <a:xfrm>
            <a:off x="1583213" y="2727841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9" name="Google Shape;209;p5"/>
          <p:cNvGrpSpPr/>
          <p:nvPr/>
        </p:nvGrpSpPr>
        <p:grpSpPr>
          <a:xfrm>
            <a:off x="7421542" y="-507956"/>
            <a:ext cx="2532725" cy="1881750"/>
            <a:chOff x="7221517" y="-507956"/>
            <a:chExt cx="2532725" cy="1881750"/>
          </a:xfrm>
        </p:grpSpPr>
        <p:sp>
          <p:nvSpPr>
            <p:cNvPr id="210" name="Google Shape;210;p5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" name="Google Shape;220;p5"/>
          <p:cNvGrpSpPr/>
          <p:nvPr/>
        </p:nvGrpSpPr>
        <p:grpSpPr>
          <a:xfrm>
            <a:off x="-884258" y="4092619"/>
            <a:ext cx="2532725" cy="1881750"/>
            <a:chOff x="7221517" y="-507956"/>
            <a:chExt cx="2532725" cy="1881750"/>
          </a:xfrm>
        </p:grpSpPr>
        <p:sp>
          <p:nvSpPr>
            <p:cNvPr id="221" name="Google Shape;221;p5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 txBox="1">
            <a:spLocks noGrp="1"/>
          </p:cNvSpPr>
          <p:nvPr>
            <p:ph type="title"/>
          </p:nvPr>
        </p:nvSpPr>
        <p:spPr>
          <a:xfrm>
            <a:off x="4135975" y="1757900"/>
            <a:ext cx="4294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7"/>
          <p:cNvSpPr txBox="1">
            <a:spLocks noGrp="1"/>
          </p:cNvSpPr>
          <p:nvPr>
            <p:ph type="subTitle" idx="1"/>
          </p:nvPr>
        </p:nvSpPr>
        <p:spPr>
          <a:xfrm>
            <a:off x="4135975" y="2330600"/>
            <a:ext cx="4294800" cy="12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46" name="Google Shape;246;p7"/>
          <p:cNvGrpSpPr/>
          <p:nvPr/>
        </p:nvGrpSpPr>
        <p:grpSpPr>
          <a:xfrm>
            <a:off x="5478864" y="2056701"/>
            <a:ext cx="5036265" cy="4113315"/>
            <a:chOff x="4780389" y="2513201"/>
            <a:chExt cx="5036265" cy="4113315"/>
          </a:xfrm>
        </p:grpSpPr>
        <p:grpSp>
          <p:nvGrpSpPr>
            <p:cNvPr id="247" name="Google Shape;247;p7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248" name="Google Shape;248;p7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9" name="Google Shape;249;p7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250" name="Google Shape;250;p7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251" name="Google Shape;251;p7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" name="Google Shape;252;p7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" name="Google Shape;253;p7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" name="Google Shape;254;p7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" name="Google Shape;255;p7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" name="Google Shape;256;p7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7" name="Google Shape;257;p7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8" name="Google Shape;258;p7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9" name="Google Shape;259;p7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0" name="Google Shape;260;p7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1" name="Google Shape;261;p7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2" name="Google Shape;262;p7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3" name="Google Shape;263;p7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4" name="Google Shape;264;p7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5" name="Google Shape;265;p7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6" name="Google Shape;266;p7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7" name="Google Shape;267;p7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8" name="Google Shape;268;p7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9" name="Google Shape;269;p7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0" name="Google Shape;270;p7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1" name="Google Shape;271;p7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2" name="Google Shape;272;p7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3" name="Google Shape;273;p7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4" name="Google Shape;274;p7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5" name="Google Shape;275;p7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6" name="Google Shape;276;p7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7" name="Google Shape;277;p7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8" name="Google Shape;278;p7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79" name="Google Shape;279;p7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7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7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7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7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7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7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7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87" name="Google Shape;287;p7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" name="Google Shape;290;p7"/>
          <p:cNvGrpSpPr/>
          <p:nvPr/>
        </p:nvGrpSpPr>
        <p:grpSpPr>
          <a:xfrm>
            <a:off x="-128336" y="-2516262"/>
            <a:ext cx="5036265" cy="4113315"/>
            <a:chOff x="4780389" y="2513201"/>
            <a:chExt cx="5036265" cy="4113315"/>
          </a:xfrm>
        </p:grpSpPr>
        <p:grpSp>
          <p:nvGrpSpPr>
            <p:cNvPr id="291" name="Google Shape;291;p7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292" name="Google Shape;292;p7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3" name="Google Shape;293;p7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294" name="Google Shape;294;p7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295" name="Google Shape;295;p7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6" name="Google Shape;296;p7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7" name="Google Shape;297;p7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8" name="Google Shape;298;p7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9" name="Google Shape;299;p7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0" name="Google Shape;300;p7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1" name="Google Shape;301;p7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2" name="Google Shape;302;p7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3" name="Google Shape;303;p7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4" name="Google Shape;304;p7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5" name="Google Shape;305;p7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6" name="Google Shape;306;p7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7" name="Google Shape;307;p7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8" name="Google Shape;308;p7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9" name="Google Shape;309;p7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0" name="Google Shape;310;p7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1" name="Google Shape;311;p7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2" name="Google Shape;312;p7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3" name="Google Shape;313;p7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4" name="Google Shape;314;p7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5" name="Google Shape;315;p7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6" name="Google Shape;316;p7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7" name="Google Shape;317;p7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8" name="Google Shape;318;p7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9" name="Google Shape;319;p7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0" name="Google Shape;320;p7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1" name="Google Shape;321;p7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2" name="Google Shape;322;p7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23" name="Google Shape;323;p7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7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7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7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7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7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7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7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31" name="Google Shape;331;p7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8"/>
          <p:cNvSpPr txBox="1">
            <a:spLocks noGrp="1"/>
          </p:cNvSpPr>
          <p:nvPr>
            <p:ph type="title"/>
          </p:nvPr>
        </p:nvSpPr>
        <p:spPr>
          <a:xfrm>
            <a:off x="943050" y="1307100"/>
            <a:ext cx="72579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336" name="Google Shape;336;p8"/>
          <p:cNvGrpSpPr/>
          <p:nvPr/>
        </p:nvGrpSpPr>
        <p:grpSpPr>
          <a:xfrm>
            <a:off x="5478864" y="2056701"/>
            <a:ext cx="5036265" cy="4113315"/>
            <a:chOff x="4780389" y="2513201"/>
            <a:chExt cx="5036265" cy="4113315"/>
          </a:xfrm>
        </p:grpSpPr>
        <p:grpSp>
          <p:nvGrpSpPr>
            <p:cNvPr id="337" name="Google Shape;337;p8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338" name="Google Shape;338;p8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9" name="Google Shape;339;p8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340" name="Google Shape;340;p8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341" name="Google Shape;341;p8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2" name="Google Shape;342;p8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3" name="Google Shape;343;p8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4" name="Google Shape;344;p8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5" name="Google Shape;345;p8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6" name="Google Shape;346;p8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7" name="Google Shape;347;p8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8" name="Google Shape;348;p8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9" name="Google Shape;349;p8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0" name="Google Shape;350;p8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1" name="Google Shape;351;p8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2" name="Google Shape;352;p8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3" name="Google Shape;353;p8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4" name="Google Shape;354;p8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5" name="Google Shape;355;p8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" name="Google Shape;356;p8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7" name="Google Shape;357;p8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8" name="Google Shape;358;p8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9" name="Google Shape;359;p8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0" name="Google Shape;360;p8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1" name="Google Shape;361;p8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2" name="Google Shape;362;p8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3" name="Google Shape;363;p8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4" name="Google Shape;364;p8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" name="Google Shape;365;p8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8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8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8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69" name="Google Shape;369;p8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8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8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8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8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8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8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8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77" name="Google Shape;377;p8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0" name="Google Shape;380;p8"/>
          <p:cNvGrpSpPr/>
          <p:nvPr/>
        </p:nvGrpSpPr>
        <p:grpSpPr>
          <a:xfrm>
            <a:off x="-128336" y="-2516262"/>
            <a:ext cx="5036265" cy="4113315"/>
            <a:chOff x="4780389" y="2513201"/>
            <a:chExt cx="5036265" cy="4113315"/>
          </a:xfrm>
        </p:grpSpPr>
        <p:grpSp>
          <p:nvGrpSpPr>
            <p:cNvPr id="381" name="Google Shape;381;p8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382" name="Google Shape;382;p8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3" name="Google Shape;383;p8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384" name="Google Shape;384;p8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385" name="Google Shape;385;p8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" name="Google Shape;386;p8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7" name="Google Shape;387;p8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8" name="Google Shape;388;p8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9" name="Google Shape;389;p8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0" name="Google Shape;390;p8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1" name="Google Shape;391;p8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2" name="Google Shape;392;p8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3" name="Google Shape;393;p8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4" name="Google Shape;394;p8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5" name="Google Shape;395;p8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6" name="Google Shape;396;p8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7" name="Google Shape;397;p8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8" name="Google Shape;398;p8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9" name="Google Shape;399;p8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0" name="Google Shape;400;p8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1" name="Google Shape;401;p8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2" name="Google Shape;402;p8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3" name="Google Shape;403;p8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4" name="Google Shape;404;p8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5" name="Google Shape;405;p8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6" name="Google Shape;406;p8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7" name="Google Shape;407;p8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8" name="Google Shape;408;p8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9" name="Google Shape;409;p8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0" name="Google Shape;410;p8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1" name="Google Shape;411;p8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2" name="Google Shape;412;p8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13" name="Google Shape;413;p8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8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8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8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8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8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8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8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21" name="Google Shape;421;p8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707525"/>
            <a:ext cx="6576000" cy="155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46" name="Google Shape;446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447" name="Google Shape;447;p11"/>
          <p:cNvGrpSpPr/>
          <p:nvPr/>
        </p:nvGrpSpPr>
        <p:grpSpPr>
          <a:xfrm rot="10800000">
            <a:off x="4305914" y="3662226"/>
            <a:ext cx="5036265" cy="4113315"/>
            <a:chOff x="4780389" y="2513201"/>
            <a:chExt cx="5036265" cy="4113315"/>
          </a:xfrm>
        </p:grpSpPr>
        <p:grpSp>
          <p:nvGrpSpPr>
            <p:cNvPr id="448" name="Google Shape;448;p1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449" name="Google Shape;449;p1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0" name="Google Shape;450;p1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451" name="Google Shape;451;p1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452" name="Google Shape;452;p1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3" name="Google Shape;453;p1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4" name="Google Shape;454;p1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5" name="Google Shape;455;p1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6" name="Google Shape;456;p1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7" name="Google Shape;457;p1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8" name="Google Shape;458;p1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9" name="Google Shape;459;p1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0" name="Google Shape;460;p1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1" name="Google Shape;461;p1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2" name="Google Shape;462;p1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3" name="Google Shape;463;p1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4" name="Google Shape;464;p1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5" name="Google Shape;465;p1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6" name="Google Shape;466;p1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7" name="Google Shape;467;p1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8" name="Google Shape;468;p1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9" name="Google Shape;469;p1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0" name="Google Shape;470;p1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1" name="Google Shape;471;p1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2" name="Google Shape;472;p1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3" name="Google Shape;473;p1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4" name="Google Shape;474;p1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5" name="Google Shape;475;p1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6" name="Google Shape;476;p1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7" name="Google Shape;477;p1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8" name="Google Shape;478;p1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9" name="Google Shape;479;p1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80" name="Google Shape;480;p1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" name="Google Shape;481;p1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" name="Google Shape;482;p1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1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1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1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" name="Google Shape;486;p1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" name="Google Shape;487;p1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88" name="Google Shape;488;p1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" name="Google Shape;491;p11"/>
          <p:cNvGrpSpPr/>
          <p:nvPr/>
        </p:nvGrpSpPr>
        <p:grpSpPr>
          <a:xfrm>
            <a:off x="-128336" y="-2516262"/>
            <a:ext cx="5036265" cy="4113315"/>
            <a:chOff x="4780389" y="2513201"/>
            <a:chExt cx="5036265" cy="4113315"/>
          </a:xfrm>
        </p:grpSpPr>
        <p:grpSp>
          <p:nvGrpSpPr>
            <p:cNvPr id="492" name="Google Shape;492;p1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493" name="Google Shape;493;p1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94" name="Google Shape;494;p1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495" name="Google Shape;495;p1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496" name="Google Shape;496;p1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7" name="Google Shape;497;p1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8" name="Google Shape;498;p1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9" name="Google Shape;499;p1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0" name="Google Shape;500;p1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1" name="Google Shape;501;p1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2" name="Google Shape;502;p1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3" name="Google Shape;503;p1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4" name="Google Shape;504;p1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5" name="Google Shape;505;p1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6" name="Google Shape;506;p1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7" name="Google Shape;507;p1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8" name="Google Shape;508;p1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9" name="Google Shape;509;p1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0" name="Google Shape;510;p1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1" name="Google Shape;511;p1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2" name="Google Shape;512;p1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3" name="Google Shape;513;p1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4" name="Google Shape;514;p1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5" name="Google Shape;515;p1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6" name="Google Shape;516;p1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7" name="Google Shape;517;p1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8" name="Google Shape;518;p1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9" name="Google Shape;519;p1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0" name="Google Shape;520;p1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1" name="Google Shape;521;p1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2" name="Google Shape;522;p1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3" name="Google Shape;523;p1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24" name="Google Shape;524;p1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" name="Google Shape;525;p1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" name="Google Shape;526;p1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" name="Google Shape;527;p1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" name="Google Shape;528;p1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" name="Google Shape;529;p1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" name="Google Shape;530;p1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" name="Google Shape;531;p1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32" name="Google Shape;532;p1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3"/>
          <p:cNvSpPr txBox="1">
            <a:spLocks noGrp="1"/>
          </p:cNvSpPr>
          <p:nvPr>
            <p:ph type="subTitle" idx="1"/>
          </p:nvPr>
        </p:nvSpPr>
        <p:spPr>
          <a:xfrm>
            <a:off x="5784713" y="152095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13"/>
          <p:cNvSpPr txBox="1">
            <a:spLocks noGrp="1"/>
          </p:cNvSpPr>
          <p:nvPr>
            <p:ph type="title" idx="2" hasCustomPrompt="1"/>
          </p:nvPr>
        </p:nvSpPr>
        <p:spPr>
          <a:xfrm>
            <a:off x="890575" y="1520950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0" name="Google Shape;540;p13"/>
          <p:cNvSpPr txBox="1">
            <a:spLocks noGrp="1"/>
          </p:cNvSpPr>
          <p:nvPr>
            <p:ph type="subTitle" idx="3"/>
          </p:nvPr>
        </p:nvSpPr>
        <p:spPr>
          <a:xfrm>
            <a:off x="1954644" y="152095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1" name="Google Shape;541;p13"/>
          <p:cNvSpPr txBox="1">
            <a:spLocks noGrp="1"/>
          </p:cNvSpPr>
          <p:nvPr>
            <p:ph type="subTitle" idx="4"/>
          </p:nvPr>
        </p:nvSpPr>
        <p:spPr>
          <a:xfrm>
            <a:off x="5784713" y="2154035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13"/>
          <p:cNvSpPr txBox="1">
            <a:spLocks noGrp="1"/>
          </p:cNvSpPr>
          <p:nvPr>
            <p:ph type="title" idx="5" hasCustomPrompt="1"/>
          </p:nvPr>
        </p:nvSpPr>
        <p:spPr>
          <a:xfrm>
            <a:off x="890575" y="2154035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3" name="Google Shape;543;p13"/>
          <p:cNvSpPr txBox="1">
            <a:spLocks noGrp="1"/>
          </p:cNvSpPr>
          <p:nvPr>
            <p:ph type="subTitle" idx="6"/>
          </p:nvPr>
        </p:nvSpPr>
        <p:spPr>
          <a:xfrm>
            <a:off x="1954644" y="2154035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4" name="Google Shape;544;p13"/>
          <p:cNvSpPr txBox="1">
            <a:spLocks noGrp="1"/>
          </p:cNvSpPr>
          <p:nvPr>
            <p:ph type="subTitle" idx="7"/>
          </p:nvPr>
        </p:nvSpPr>
        <p:spPr>
          <a:xfrm>
            <a:off x="5784713" y="278712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13"/>
          <p:cNvSpPr txBox="1">
            <a:spLocks noGrp="1"/>
          </p:cNvSpPr>
          <p:nvPr>
            <p:ph type="title" idx="8" hasCustomPrompt="1"/>
          </p:nvPr>
        </p:nvSpPr>
        <p:spPr>
          <a:xfrm>
            <a:off x="890575" y="2787120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6" name="Google Shape;546;p13"/>
          <p:cNvSpPr txBox="1">
            <a:spLocks noGrp="1"/>
          </p:cNvSpPr>
          <p:nvPr>
            <p:ph type="subTitle" idx="9"/>
          </p:nvPr>
        </p:nvSpPr>
        <p:spPr>
          <a:xfrm>
            <a:off x="1954644" y="278712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7" name="Google Shape;547;p13"/>
          <p:cNvSpPr txBox="1">
            <a:spLocks noGrp="1"/>
          </p:cNvSpPr>
          <p:nvPr>
            <p:ph type="subTitle" idx="13"/>
          </p:nvPr>
        </p:nvSpPr>
        <p:spPr>
          <a:xfrm>
            <a:off x="5784713" y="3420205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13"/>
          <p:cNvSpPr txBox="1">
            <a:spLocks noGrp="1"/>
          </p:cNvSpPr>
          <p:nvPr>
            <p:ph type="title" idx="14" hasCustomPrompt="1"/>
          </p:nvPr>
        </p:nvSpPr>
        <p:spPr>
          <a:xfrm>
            <a:off x="890575" y="3420205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9" name="Google Shape;549;p13"/>
          <p:cNvSpPr txBox="1">
            <a:spLocks noGrp="1"/>
          </p:cNvSpPr>
          <p:nvPr>
            <p:ph type="subTitle" idx="15"/>
          </p:nvPr>
        </p:nvSpPr>
        <p:spPr>
          <a:xfrm>
            <a:off x="1954644" y="3420205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0" name="Google Shape;550;p13"/>
          <p:cNvSpPr txBox="1">
            <a:spLocks noGrp="1"/>
          </p:cNvSpPr>
          <p:nvPr>
            <p:ph type="subTitle" idx="16"/>
          </p:nvPr>
        </p:nvSpPr>
        <p:spPr>
          <a:xfrm>
            <a:off x="5784713" y="405329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1" name="Google Shape;551;p13"/>
          <p:cNvSpPr txBox="1">
            <a:spLocks noGrp="1"/>
          </p:cNvSpPr>
          <p:nvPr>
            <p:ph type="title" idx="17" hasCustomPrompt="1"/>
          </p:nvPr>
        </p:nvSpPr>
        <p:spPr>
          <a:xfrm>
            <a:off x="890575" y="4053290"/>
            <a:ext cx="9768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2" name="Google Shape;552;p13"/>
          <p:cNvSpPr txBox="1">
            <a:spLocks noGrp="1"/>
          </p:cNvSpPr>
          <p:nvPr>
            <p:ph type="subTitle" idx="18"/>
          </p:nvPr>
        </p:nvSpPr>
        <p:spPr>
          <a:xfrm>
            <a:off x="1954644" y="405329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53" name="Google Shape;553;p13"/>
          <p:cNvGrpSpPr/>
          <p:nvPr/>
        </p:nvGrpSpPr>
        <p:grpSpPr>
          <a:xfrm>
            <a:off x="-3773061" y="-978862"/>
            <a:ext cx="5036265" cy="4113315"/>
            <a:chOff x="4780389" y="2513201"/>
            <a:chExt cx="5036265" cy="4113315"/>
          </a:xfrm>
        </p:grpSpPr>
        <p:grpSp>
          <p:nvGrpSpPr>
            <p:cNvPr id="554" name="Google Shape;554;p13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555" name="Google Shape;555;p13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6" name="Google Shape;556;p13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557" name="Google Shape;557;p13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558" name="Google Shape;558;p13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" name="Google Shape;559;p13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" name="Google Shape;560;p13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" name="Google Shape;561;p13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" name="Google Shape;562;p13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" name="Google Shape;563;p13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" name="Google Shape;564;p13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5" name="Google Shape;565;p13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6" name="Google Shape;566;p13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7" name="Google Shape;567;p13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8" name="Google Shape;568;p13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9" name="Google Shape;569;p13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0" name="Google Shape;570;p13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1" name="Google Shape;571;p13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2" name="Google Shape;572;p13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3" name="Google Shape;573;p13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4" name="Google Shape;574;p13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5" name="Google Shape;575;p13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6" name="Google Shape;576;p13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7" name="Google Shape;577;p13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8" name="Google Shape;578;p13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9" name="Google Shape;579;p13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0" name="Google Shape;580;p13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1" name="Google Shape;581;p13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2" name="Google Shape;582;p13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3" name="Google Shape;583;p13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4" name="Google Shape;584;p13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5" name="Google Shape;585;p13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86" name="Google Shape;586;p13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" name="Google Shape;587;p13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" name="Google Shape;588;p13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" name="Google Shape;589;p13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" name="Google Shape;590;p13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" name="Google Shape;591;p13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" name="Google Shape;592;p13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" name="Google Shape;593;p13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94" name="Google Shape;594;p13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4"/>
          <p:cNvSpPr txBox="1">
            <a:spLocks noGrp="1"/>
          </p:cNvSpPr>
          <p:nvPr>
            <p:ph type="title"/>
          </p:nvPr>
        </p:nvSpPr>
        <p:spPr>
          <a:xfrm>
            <a:off x="3424066" y="3475500"/>
            <a:ext cx="50067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99" name="Google Shape;599;p14"/>
          <p:cNvSpPr txBox="1">
            <a:spLocks noGrp="1"/>
          </p:cNvSpPr>
          <p:nvPr>
            <p:ph type="subTitle" idx="1"/>
          </p:nvPr>
        </p:nvSpPr>
        <p:spPr>
          <a:xfrm>
            <a:off x="3423950" y="1025400"/>
            <a:ext cx="5006700" cy="24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600" name="Google Shape;600;p14"/>
          <p:cNvGrpSpPr/>
          <p:nvPr/>
        </p:nvGrpSpPr>
        <p:grpSpPr>
          <a:xfrm>
            <a:off x="7107962" y="-355553"/>
            <a:ext cx="1934332" cy="1332011"/>
            <a:chOff x="7107962" y="-355553"/>
            <a:chExt cx="1934332" cy="1332011"/>
          </a:xfrm>
        </p:grpSpPr>
        <p:sp>
          <p:nvSpPr>
            <p:cNvPr id="601" name="Google Shape;601;p14"/>
            <p:cNvSpPr/>
            <p:nvPr/>
          </p:nvSpPr>
          <p:spPr>
            <a:xfrm rot="-157512" flipH="1">
              <a:off x="7124135" y="209124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4"/>
            <p:cNvSpPr/>
            <p:nvPr/>
          </p:nvSpPr>
          <p:spPr>
            <a:xfrm rot="-157512" flipH="1">
              <a:off x="7112323" y="35256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4"/>
            <p:cNvSpPr/>
            <p:nvPr/>
          </p:nvSpPr>
          <p:spPr>
            <a:xfrm rot="-157512" flipH="1">
              <a:off x="7729061" y="729798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4"/>
            <p:cNvSpPr/>
            <p:nvPr/>
          </p:nvSpPr>
          <p:spPr>
            <a:xfrm rot="-157512" flipH="1">
              <a:off x="7756527" y="-354275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2" y="0"/>
                  </a:moveTo>
                  <a:cubicBezTo>
                    <a:pt x="511" y="0"/>
                    <a:pt x="1" y="510"/>
                    <a:pt x="1" y="1140"/>
                  </a:cubicBezTo>
                  <a:cubicBezTo>
                    <a:pt x="1" y="1771"/>
                    <a:pt x="511" y="2281"/>
                    <a:pt x="1142" y="2281"/>
                  </a:cubicBezTo>
                  <a:cubicBezTo>
                    <a:pt x="1772" y="2281"/>
                    <a:pt x="2283" y="1771"/>
                    <a:pt x="2283" y="1140"/>
                  </a:cubicBezTo>
                  <a:cubicBezTo>
                    <a:pt x="2283" y="510"/>
                    <a:pt x="1772" y="0"/>
                    <a:pt x="11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4"/>
            <p:cNvSpPr/>
            <p:nvPr/>
          </p:nvSpPr>
          <p:spPr>
            <a:xfrm rot="-157512" flipH="1">
              <a:off x="8076682" y="-309131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09" y="20744"/>
                  </a:moveTo>
                  <a:lnTo>
                    <a:pt x="24980" y="6322"/>
                  </a:lnTo>
                  <a:lnTo>
                    <a:pt x="11977" y="1"/>
                  </a:lnTo>
                  <a:lnTo>
                    <a:pt x="0" y="8103"/>
                  </a:lnTo>
                  <a:lnTo>
                    <a:pt x="1029" y="22525"/>
                  </a:lnTo>
                  <a:lnTo>
                    <a:pt x="14034" y="28846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4"/>
            <p:cNvSpPr/>
            <p:nvPr/>
          </p:nvSpPr>
          <p:spPr>
            <a:xfrm rot="-157512" flipH="1">
              <a:off x="7450823" y="-324986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9" y="20743"/>
                  </a:moveTo>
                  <a:lnTo>
                    <a:pt x="24981" y="6321"/>
                  </a:lnTo>
                  <a:lnTo>
                    <a:pt x="11977" y="0"/>
                  </a:lnTo>
                  <a:lnTo>
                    <a:pt x="0" y="8103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4"/>
            <p:cNvSpPr/>
            <p:nvPr/>
          </p:nvSpPr>
          <p:spPr>
            <a:xfrm rot="-157512" flipH="1">
              <a:off x="8375904" y="240832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4"/>
                  </a:moveTo>
                  <a:lnTo>
                    <a:pt x="24982" y="6322"/>
                  </a:lnTo>
                  <a:lnTo>
                    <a:pt x="11977" y="1"/>
                  </a:lnTo>
                  <a:lnTo>
                    <a:pt x="1" y="8102"/>
                  </a:lnTo>
                  <a:lnTo>
                    <a:pt x="1030" y="22525"/>
                  </a:lnTo>
                  <a:lnTo>
                    <a:pt x="14034" y="28846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4"/>
            <p:cNvSpPr/>
            <p:nvPr/>
          </p:nvSpPr>
          <p:spPr>
            <a:xfrm rot="-157512" flipH="1">
              <a:off x="7750020" y="224978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3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14"/>
          <p:cNvGrpSpPr/>
          <p:nvPr/>
        </p:nvGrpSpPr>
        <p:grpSpPr>
          <a:xfrm>
            <a:off x="108580" y="3475490"/>
            <a:ext cx="1961773" cy="2399979"/>
            <a:chOff x="108580" y="3135490"/>
            <a:chExt cx="1961773" cy="2399979"/>
          </a:xfrm>
        </p:grpSpPr>
        <p:sp>
          <p:nvSpPr>
            <p:cNvPr id="610" name="Google Shape;610;p14"/>
            <p:cNvSpPr/>
            <p:nvPr/>
          </p:nvSpPr>
          <p:spPr>
            <a:xfrm rot="-157512" flipH="1">
              <a:off x="1392148" y="332954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4"/>
            <p:cNvSpPr/>
            <p:nvPr/>
          </p:nvSpPr>
          <p:spPr>
            <a:xfrm rot="-157512" flipH="1">
              <a:off x="1064998" y="386414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4"/>
            <p:cNvSpPr/>
            <p:nvPr/>
          </p:nvSpPr>
          <p:spPr>
            <a:xfrm rot="-157512" flipH="1">
              <a:off x="1364223" y="440671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4"/>
            <p:cNvSpPr/>
            <p:nvPr/>
          </p:nvSpPr>
          <p:spPr>
            <a:xfrm rot="-157512" flipH="1">
              <a:off x="119483" y="4382794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4" name="Google Shape;614;p14"/>
            <p:cNvGrpSpPr/>
            <p:nvPr/>
          </p:nvGrpSpPr>
          <p:grpSpPr>
            <a:xfrm>
              <a:off x="108580" y="3135490"/>
              <a:ext cx="1961773" cy="2399979"/>
              <a:chOff x="108580" y="3135490"/>
              <a:chExt cx="1961773" cy="2399979"/>
            </a:xfrm>
          </p:grpSpPr>
          <p:sp>
            <p:nvSpPr>
              <p:cNvPr id="615" name="Google Shape;615;p14"/>
              <p:cNvSpPr/>
              <p:nvPr/>
            </p:nvSpPr>
            <p:spPr>
              <a:xfrm rot="-157512" flipH="1">
                <a:off x="1376547" y="4265784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3"/>
                    </a:moveTo>
                    <a:lnTo>
                      <a:pt x="24980" y="6320"/>
                    </a:lnTo>
                    <a:lnTo>
                      <a:pt x="11975" y="1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4"/>
              <p:cNvSpPr/>
              <p:nvPr/>
            </p:nvSpPr>
            <p:spPr>
              <a:xfrm rot="-157512" flipH="1">
                <a:off x="1077325" y="3715820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8" y="22525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4"/>
              <p:cNvSpPr/>
              <p:nvPr/>
            </p:nvSpPr>
            <p:spPr>
              <a:xfrm rot="-157512" flipH="1">
                <a:off x="1404013" y="3181711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4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4"/>
              <p:cNvSpPr/>
              <p:nvPr/>
            </p:nvSpPr>
            <p:spPr>
              <a:xfrm rot="-157512" flipH="1">
                <a:off x="451466" y="3699965"/>
                <a:ext cx="650167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0" y="8102"/>
                    </a:lnTo>
                    <a:lnTo>
                      <a:pt x="1028" y="22524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4"/>
              <p:cNvSpPr/>
              <p:nvPr/>
            </p:nvSpPr>
            <p:spPr>
              <a:xfrm rot="-157512" flipH="1">
                <a:off x="152244" y="3150001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4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4"/>
              <p:cNvSpPr/>
              <p:nvPr/>
            </p:nvSpPr>
            <p:spPr>
              <a:xfrm rot="-157512" flipH="1">
                <a:off x="778129" y="3165856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9" y="20743"/>
                    </a:moveTo>
                    <a:lnTo>
                      <a:pt x="24981" y="6321"/>
                    </a:lnTo>
                    <a:lnTo>
                      <a:pt x="11976" y="1"/>
                    </a:lnTo>
                    <a:lnTo>
                      <a:pt x="1" y="8102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4"/>
              <p:cNvSpPr/>
              <p:nvPr/>
            </p:nvSpPr>
            <p:spPr>
              <a:xfrm rot="-157512" flipH="1">
                <a:off x="124753" y="4234050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09" y="20743"/>
                    </a:moveTo>
                    <a:lnTo>
                      <a:pt x="24980" y="6322"/>
                    </a:lnTo>
                    <a:lnTo>
                      <a:pt x="11976" y="1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3" y="28846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4"/>
              <p:cNvSpPr/>
              <p:nvPr/>
            </p:nvSpPr>
            <p:spPr>
              <a:xfrm rot="-157512" flipH="1">
                <a:off x="423974" y="4784014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9" y="20743"/>
                    </a:moveTo>
                    <a:lnTo>
                      <a:pt x="24980" y="6322"/>
                    </a:lnTo>
                    <a:lnTo>
                      <a:pt x="11976" y="1"/>
                    </a:lnTo>
                    <a:lnTo>
                      <a:pt x="0" y="8102"/>
                    </a:lnTo>
                    <a:lnTo>
                      <a:pt x="1029" y="22525"/>
                    </a:lnTo>
                    <a:lnTo>
                      <a:pt x="14032" y="28845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4"/>
              <p:cNvSpPr/>
              <p:nvPr/>
            </p:nvSpPr>
            <p:spPr>
              <a:xfrm rot="-157512" flipH="1">
                <a:off x="1049859" y="4799893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9" y="20743"/>
                    </a:moveTo>
                    <a:lnTo>
                      <a:pt x="24980" y="6320"/>
                    </a:lnTo>
                    <a:lnTo>
                      <a:pt x="11976" y="0"/>
                    </a:lnTo>
                    <a:lnTo>
                      <a:pt x="0" y="8101"/>
                    </a:lnTo>
                    <a:lnTo>
                      <a:pt x="1028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noFill/>
              <a:ln w="7725" cap="flat" cmpd="sng">
                <a:solidFill>
                  <a:schemeClr val="dk2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3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9"/>
          <p:cNvSpPr txBox="1">
            <a:spLocks noGrp="1"/>
          </p:cNvSpPr>
          <p:nvPr>
            <p:ph type="title"/>
          </p:nvPr>
        </p:nvSpPr>
        <p:spPr>
          <a:xfrm>
            <a:off x="5026800" y="2001148"/>
            <a:ext cx="31575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19"/>
          <p:cNvSpPr txBox="1">
            <a:spLocks noGrp="1"/>
          </p:cNvSpPr>
          <p:nvPr>
            <p:ph type="subTitle" idx="1"/>
          </p:nvPr>
        </p:nvSpPr>
        <p:spPr>
          <a:xfrm>
            <a:off x="5027025" y="2577134"/>
            <a:ext cx="3157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26" name="Google Shape;726;p19"/>
          <p:cNvGrpSpPr/>
          <p:nvPr/>
        </p:nvGrpSpPr>
        <p:grpSpPr>
          <a:xfrm>
            <a:off x="6950792" y="-147006"/>
            <a:ext cx="2532725" cy="1881750"/>
            <a:chOff x="7221517" y="-507956"/>
            <a:chExt cx="2532725" cy="1881750"/>
          </a:xfrm>
        </p:grpSpPr>
        <p:sp>
          <p:nvSpPr>
            <p:cNvPr id="727" name="Google Shape;727;p19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9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9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9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9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9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9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9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9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9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19"/>
          <p:cNvGrpSpPr/>
          <p:nvPr/>
        </p:nvGrpSpPr>
        <p:grpSpPr>
          <a:xfrm>
            <a:off x="6399342" y="3763244"/>
            <a:ext cx="2532725" cy="1881750"/>
            <a:chOff x="7221517" y="-507956"/>
            <a:chExt cx="2532725" cy="1881750"/>
          </a:xfrm>
        </p:grpSpPr>
        <p:sp>
          <p:nvSpPr>
            <p:cNvPr id="738" name="Google Shape;738;p19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9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9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9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9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9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9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9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9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9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22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12" name="Google Shape;812;p22"/>
          <p:cNvSpPr txBox="1">
            <a:spLocks noGrp="1"/>
          </p:cNvSpPr>
          <p:nvPr>
            <p:ph type="subTitle" idx="1"/>
          </p:nvPr>
        </p:nvSpPr>
        <p:spPr>
          <a:xfrm>
            <a:off x="926987" y="3180750"/>
            <a:ext cx="2095200" cy="8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"/>
          <p:cNvSpPr txBox="1">
            <a:spLocks noGrp="1"/>
          </p:cNvSpPr>
          <p:nvPr>
            <p:ph type="subTitle" idx="2"/>
          </p:nvPr>
        </p:nvSpPr>
        <p:spPr>
          <a:xfrm>
            <a:off x="3524399" y="3180750"/>
            <a:ext cx="2095200" cy="8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4" name="Google Shape;814;p22"/>
          <p:cNvSpPr txBox="1">
            <a:spLocks noGrp="1"/>
          </p:cNvSpPr>
          <p:nvPr>
            <p:ph type="subTitle" idx="3"/>
          </p:nvPr>
        </p:nvSpPr>
        <p:spPr>
          <a:xfrm>
            <a:off x="6121811" y="3180750"/>
            <a:ext cx="2095200" cy="8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22"/>
          <p:cNvSpPr txBox="1">
            <a:spLocks noGrp="1"/>
          </p:cNvSpPr>
          <p:nvPr>
            <p:ph type="subTitle" idx="4"/>
          </p:nvPr>
        </p:nvSpPr>
        <p:spPr>
          <a:xfrm>
            <a:off x="926987" y="2726175"/>
            <a:ext cx="2095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16" name="Google Shape;816;p22"/>
          <p:cNvSpPr txBox="1">
            <a:spLocks noGrp="1"/>
          </p:cNvSpPr>
          <p:nvPr>
            <p:ph type="subTitle" idx="5"/>
          </p:nvPr>
        </p:nvSpPr>
        <p:spPr>
          <a:xfrm>
            <a:off x="3524399" y="2726175"/>
            <a:ext cx="2095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17" name="Google Shape;817;p22"/>
          <p:cNvSpPr txBox="1">
            <a:spLocks noGrp="1"/>
          </p:cNvSpPr>
          <p:nvPr>
            <p:ph type="subTitle" idx="6"/>
          </p:nvPr>
        </p:nvSpPr>
        <p:spPr>
          <a:xfrm>
            <a:off x="6121811" y="2726175"/>
            <a:ext cx="2095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18" name="Google Shape;818;p22"/>
          <p:cNvGrpSpPr/>
          <p:nvPr/>
        </p:nvGrpSpPr>
        <p:grpSpPr>
          <a:xfrm>
            <a:off x="7221517" y="-507956"/>
            <a:ext cx="2532725" cy="1881750"/>
            <a:chOff x="7221517" y="-507956"/>
            <a:chExt cx="2532725" cy="1881750"/>
          </a:xfrm>
        </p:grpSpPr>
        <p:sp>
          <p:nvSpPr>
            <p:cNvPr id="819" name="Google Shape;819;p22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2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2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2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2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2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2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2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2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2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9" name="Google Shape;829;p22"/>
          <p:cNvGrpSpPr/>
          <p:nvPr/>
        </p:nvGrpSpPr>
        <p:grpSpPr>
          <a:xfrm flipH="1">
            <a:off x="-836633" y="-507956"/>
            <a:ext cx="2532725" cy="1881750"/>
            <a:chOff x="7221517" y="-507956"/>
            <a:chExt cx="2532725" cy="1881750"/>
          </a:xfrm>
        </p:grpSpPr>
        <p:sp>
          <p:nvSpPr>
            <p:cNvPr id="830" name="Google Shape;830;p22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2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2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2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2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2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2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2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2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2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2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23"/>
          <p:cNvSpPr txBox="1">
            <a:spLocks noGrp="1"/>
          </p:cNvSpPr>
          <p:nvPr>
            <p:ph type="subTitle" idx="1"/>
          </p:nvPr>
        </p:nvSpPr>
        <p:spPr>
          <a:xfrm>
            <a:off x="1755325" y="2204775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3"/>
          <p:cNvSpPr txBox="1">
            <a:spLocks noGrp="1"/>
          </p:cNvSpPr>
          <p:nvPr>
            <p:ph type="subTitle" idx="2"/>
          </p:nvPr>
        </p:nvSpPr>
        <p:spPr>
          <a:xfrm>
            <a:off x="4793684" y="2204775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3"/>
          <p:cNvSpPr txBox="1">
            <a:spLocks noGrp="1"/>
          </p:cNvSpPr>
          <p:nvPr>
            <p:ph type="subTitle" idx="3"/>
          </p:nvPr>
        </p:nvSpPr>
        <p:spPr>
          <a:xfrm>
            <a:off x="1755325" y="3638175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23"/>
          <p:cNvSpPr txBox="1">
            <a:spLocks noGrp="1"/>
          </p:cNvSpPr>
          <p:nvPr>
            <p:ph type="subTitle" idx="4"/>
          </p:nvPr>
        </p:nvSpPr>
        <p:spPr>
          <a:xfrm>
            <a:off x="4793684" y="3638175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23"/>
          <p:cNvSpPr txBox="1">
            <a:spLocks noGrp="1"/>
          </p:cNvSpPr>
          <p:nvPr>
            <p:ph type="subTitle" idx="5"/>
          </p:nvPr>
        </p:nvSpPr>
        <p:spPr>
          <a:xfrm>
            <a:off x="1755325" y="1747575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7" name="Google Shape;847;p23"/>
          <p:cNvSpPr txBox="1">
            <a:spLocks noGrp="1"/>
          </p:cNvSpPr>
          <p:nvPr>
            <p:ph type="subTitle" idx="6"/>
          </p:nvPr>
        </p:nvSpPr>
        <p:spPr>
          <a:xfrm>
            <a:off x="1755325" y="3180975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8" name="Google Shape;848;p23"/>
          <p:cNvSpPr txBox="1">
            <a:spLocks noGrp="1"/>
          </p:cNvSpPr>
          <p:nvPr>
            <p:ph type="subTitle" idx="7"/>
          </p:nvPr>
        </p:nvSpPr>
        <p:spPr>
          <a:xfrm>
            <a:off x="4793680" y="1747575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9" name="Google Shape;849;p23"/>
          <p:cNvSpPr txBox="1">
            <a:spLocks noGrp="1"/>
          </p:cNvSpPr>
          <p:nvPr>
            <p:ph type="subTitle" idx="8"/>
          </p:nvPr>
        </p:nvSpPr>
        <p:spPr>
          <a:xfrm>
            <a:off x="4793680" y="3180975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50" name="Google Shape;850;p23"/>
          <p:cNvGrpSpPr/>
          <p:nvPr/>
        </p:nvGrpSpPr>
        <p:grpSpPr>
          <a:xfrm flipH="1">
            <a:off x="-884258" y="-507956"/>
            <a:ext cx="2532725" cy="1881750"/>
            <a:chOff x="7221517" y="-507956"/>
            <a:chExt cx="2532725" cy="1881750"/>
          </a:xfrm>
        </p:grpSpPr>
        <p:sp>
          <p:nvSpPr>
            <p:cNvPr id="851" name="Google Shape;851;p23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3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3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3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3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3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3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3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3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3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1" name="Google Shape;861;p23"/>
          <p:cNvGrpSpPr/>
          <p:nvPr/>
        </p:nvGrpSpPr>
        <p:grpSpPr>
          <a:xfrm flipH="1">
            <a:off x="7421542" y="4092619"/>
            <a:ext cx="2532725" cy="1881750"/>
            <a:chOff x="7221517" y="-507956"/>
            <a:chExt cx="2532725" cy="1881750"/>
          </a:xfrm>
        </p:grpSpPr>
        <p:sp>
          <p:nvSpPr>
            <p:cNvPr id="862" name="Google Shape;862;p23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3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3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3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3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3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3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3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3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3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2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911" name="Google Shape;911;p25"/>
          <p:cNvGrpSpPr/>
          <p:nvPr/>
        </p:nvGrpSpPr>
        <p:grpSpPr>
          <a:xfrm>
            <a:off x="7488217" y="-507956"/>
            <a:ext cx="2532725" cy="1881750"/>
            <a:chOff x="7221517" y="-507956"/>
            <a:chExt cx="2532725" cy="1881750"/>
          </a:xfrm>
        </p:grpSpPr>
        <p:sp>
          <p:nvSpPr>
            <p:cNvPr id="912" name="Google Shape;912;p25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5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5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5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5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5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5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5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5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5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2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endParaRPr/>
          </a:p>
        </p:txBody>
      </p:sp>
      <p:grpSp>
        <p:nvGrpSpPr>
          <p:cNvPr id="924" name="Google Shape;924;p26"/>
          <p:cNvGrpSpPr/>
          <p:nvPr/>
        </p:nvGrpSpPr>
        <p:grpSpPr>
          <a:xfrm rot="10800000">
            <a:off x="7221517" y="-1342256"/>
            <a:ext cx="2532725" cy="1881750"/>
            <a:chOff x="7221517" y="-507956"/>
            <a:chExt cx="2532725" cy="1881750"/>
          </a:xfrm>
        </p:grpSpPr>
        <p:sp>
          <p:nvSpPr>
            <p:cNvPr id="925" name="Google Shape;925;p26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6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6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6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6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6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6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6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6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6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5" name="Google Shape;935;p26"/>
          <p:cNvGrpSpPr/>
          <p:nvPr/>
        </p:nvGrpSpPr>
        <p:grpSpPr>
          <a:xfrm rot="10800000" flipH="1">
            <a:off x="-465158" y="-1342256"/>
            <a:ext cx="2532725" cy="1881750"/>
            <a:chOff x="7221517" y="-507956"/>
            <a:chExt cx="2532725" cy="1881750"/>
          </a:xfrm>
        </p:grpSpPr>
        <p:sp>
          <p:nvSpPr>
            <p:cNvPr id="936" name="Google Shape;936;p26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6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6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6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6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6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6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6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6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6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p30"/>
          <p:cNvPicPr preferRelativeResize="0"/>
          <p:nvPr/>
        </p:nvPicPr>
        <p:blipFill rotWithShape="1">
          <a:blip r:embed="rId2">
            <a:alphaModFix/>
          </a:blip>
          <a:srcRect l="24331" t="5721" r="23342" b="4591"/>
          <a:stretch/>
        </p:blipFill>
        <p:spPr>
          <a:xfrm rot="2268302">
            <a:off x="7595262" y="-436051"/>
            <a:ext cx="1857374" cy="1790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4" name="Google Shape;1094;p30"/>
          <p:cNvGrpSpPr/>
          <p:nvPr/>
        </p:nvGrpSpPr>
        <p:grpSpPr>
          <a:xfrm flipH="1">
            <a:off x="-884258" y="-507956"/>
            <a:ext cx="2532725" cy="1881750"/>
            <a:chOff x="7221517" y="-507956"/>
            <a:chExt cx="2532725" cy="1881750"/>
          </a:xfrm>
        </p:grpSpPr>
        <p:sp>
          <p:nvSpPr>
            <p:cNvPr id="1095" name="Google Shape;1095;p30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0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0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0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0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0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0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0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0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0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5" name="Google Shape;1105;p30"/>
          <p:cNvGrpSpPr/>
          <p:nvPr/>
        </p:nvGrpSpPr>
        <p:grpSpPr>
          <a:xfrm flipH="1">
            <a:off x="7421542" y="4092619"/>
            <a:ext cx="2532725" cy="1881750"/>
            <a:chOff x="7221517" y="-507956"/>
            <a:chExt cx="2532725" cy="1881750"/>
          </a:xfrm>
        </p:grpSpPr>
        <p:sp>
          <p:nvSpPr>
            <p:cNvPr id="1106" name="Google Shape;1106;p30"/>
            <p:cNvSpPr/>
            <p:nvPr/>
          </p:nvSpPr>
          <p:spPr>
            <a:xfrm rot="-157512" flipH="1">
              <a:off x="8467712" y="4798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2"/>
                  </a:cubicBezTo>
                  <a:cubicBezTo>
                    <a:pt x="2282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0"/>
            <p:cNvSpPr/>
            <p:nvPr/>
          </p:nvSpPr>
          <p:spPr>
            <a:xfrm rot="-157512" flipH="1">
              <a:off x="8489459" y="-461709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1"/>
                  </a:lnTo>
                  <a:lnTo>
                    <a:pt x="1028" y="22524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0"/>
            <p:cNvSpPr/>
            <p:nvPr/>
          </p:nvSpPr>
          <p:spPr>
            <a:xfrm rot="-157512" flipH="1">
              <a:off x="7863600" y="-477589"/>
              <a:ext cx="650167" cy="721114"/>
            </a:xfrm>
            <a:custGeom>
              <a:avLst/>
              <a:gdLst/>
              <a:ahLst/>
              <a:cxnLst/>
              <a:rect l="l" t="t" r="r" b="b"/>
              <a:pathLst>
                <a:path w="26008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5" y="1"/>
                  </a:lnTo>
                  <a:lnTo>
                    <a:pt x="0" y="8103"/>
                  </a:lnTo>
                  <a:lnTo>
                    <a:pt x="1028" y="22525"/>
                  </a:lnTo>
                  <a:lnTo>
                    <a:pt x="14032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0"/>
            <p:cNvSpPr/>
            <p:nvPr/>
          </p:nvSpPr>
          <p:spPr>
            <a:xfrm rot="-157512" flipH="1">
              <a:off x="7237690" y="-493444"/>
              <a:ext cx="650217" cy="721114"/>
            </a:xfrm>
            <a:custGeom>
              <a:avLst/>
              <a:gdLst/>
              <a:ahLst/>
              <a:cxnLst/>
              <a:rect l="l" t="t" r="r" b="b"/>
              <a:pathLst>
                <a:path w="26010" h="28846" fill="none" extrusionOk="0">
                  <a:moveTo>
                    <a:pt x="26010" y="20743"/>
                  </a:moveTo>
                  <a:lnTo>
                    <a:pt x="24981" y="6321"/>
                  </a:lnTo>
                  <a:lnTo>
                    <a:pt x="11976" y="0"/>
                  </a:lnTo>
                  <a:lnTo>
                    <a:pt x="1" y="8102"/>
                  </a:lnTo>
                  <a:lnTo>
                    <a:pt x="1029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0"/>
            <p:cNvSpPr/>
            <p:nvPr/>
          </p:nvSpPr>
          <p:spPr>
            <a:xfrm rot="-157512" flipH="1">
              <a:off x="8788681" y="88254"/>
              <a:ext cx="650192" cy="721064"/>
            </a:xfrm>
            <a:custGeom>
              <a:avLst/>
              <a:gdLst/>
              <a:ahLst/>
              <a:cxnLst/>
              <a:rect l="l" t="t" r="r" b="b"/>
              <a:pathLst>
                <a:path w="26009" h="28844" fill="none" extrusionOk="0">
                  <a:moveTo>
                    <a:pt x="26009" y="20743"/>
                  </a:moveTo>
                  <a:lnTo>
                    <a:pt x="24981" y="6320"/>
                  </a:lnTo>
                  <a:lnTo>
                    <a:pt x="11976" y="0"/>
                  </a:lnTo>
                  <a:lnTo>
                    <a:pt x="1" y="8101"/>
                  </a:lnTo>
                  <a:lnTo>
                    <a:pt x="1029" y="22523"/>
                  </a:lnTo>
                  <a:lnTo>
                    <a:pt x="14033" y="28844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0"/>
            <p:cNvSpPr/>
            <p:nvPr/>
          </p:nvSpPr>
          <p:spPr>
            <a:xfrm rot="-157512" flipH="1">
              <a:off x="8162796" y="72374"/>
              <a:ext cx="650192" cy="721114"/>
            </a:xfrm>
            <a:custGeom>
              <a:avLst/>
              <a:gdLst/>
              <a:ahLst/>
              <a:cxnLst/>
              <a:rect l="l" t="t" r="r" b="b"/>
              <a:pathLst>
                <a:path w="26009" h="28846" fill="none" extrusionOk="0">
                  <a:moveTo>
                    <a:pt x="26008" y="20743"/>
                  </a:moveTo>
                  <a:lnTo>
                    <a:pt x="24980" y="6321"/>
                  </a:lnTo>
                  <a:lnTo>
                    <a:pt x="11976" y="1"/>
                  </a:lnTo>
                  <a:lnTo>
                    <a:pt x="1" y="8102"/>
                  </a:lnTo>
                  <a:lnTo>
                    <a:pt x="1029" y="22525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0"/>
            <p:cNvSpPr/>
            <p:nvPr/>
          </p:nvSpPr>
          <p:spPr>
            <a:xfrm rot="-157512" flipH="1">
              <a:off x="9087877" y="638193"/>
              <a:ext cx="650192" cy="721089"/>
            </a:xfrm>
            <a:custGeom>
              <a:avLst/>
              <a:gdLst/>
              <a:ahLst/>
              <a:cxnLst/>
              <a:rect l="l" t="t" r="r" b="b"/>
              <a:pathLst>
                <a:path w="26009" h="28845" fill="none" extrusionOk="0">
                  <a:moveTo>
                    <a:pt x="26008" y="20744"/>
                  </a:moveTo>
                  <a:lnTo>
                    <a:pt x="24980" y="6321"/>
                  </a:lnTo>
                  <a:lnTo>
                    <a:pt x="11976" y="0"/>
                  </a:lnTo>
                  <a:lnTo>
                    <a:pt x="0" y="8102"/>
                  </a:lnTo>
                  <a:lnTo>
                    <a:pt x="1028" y="22524"/>
                  </a:lnTo>
                  <a:lnTo>
                    <a:pt x="14033" y="28845"/>
                  </a:lnTo>
                  <a:close/>
                </a:path>
              </a:pathLst>
            </a:custGeom>
            <a:noFill/>
            <a:ln w="7725" cap="flat" cmpd="sng">
              <a:solidFill>
                <a:schemeClr val="dk2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0"/>
            <p:cNvSpPr/>
            <p:nvPr/>
          </p:nvSpPr>
          <p:spPr>
            <a:xfrm rot="-157512" flipH="1">
              <a:off x="7525463" y="193693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0"/>
            <p:cNvSpPr/>
            <p:nvPr/>
          </p:nvSpPr>
          <p:spPr>
            <a:xfrm rot="-157512" flipH="1">
              <a:off x="9076066" y="781639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0"/>
            <p:cNvSpPr/>
            <p:nvPr/>
          </p:nvSpPr>
          <p:spPr>
            <a:xfrm rot="-157512" flipH="1">
              <a:off x="9692804" y="1158867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0"/>
                  </a:moveTo>
                  <a:cubicBezTo>
                    <a:pt x="511" y="0"/>
                    <a:pt x="0" y="510"/>
                    <a:pt x="0" y="1140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1" y="2281"/>
                    <a:pt x="2282" y="1770"/>
                    <a:pt x="2282" y="1140"/>
                  </a:cubicBezTo>
                  <a:cubicBezTo>
                    <a:pt x="2282" y="510"/>
                    <a:pt x="177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" name="Google Shape;1116;p30"/>
          <p:cNvGrpSpPr/>
          <p:nvPr/>
        </p:nvGrpSpPr>
        <p:grpSpPr>
          <a:xfrm>
            <a:off x="1531525" y="4798375"/>
            <a:ext cx="76825" cy="76800"/>
            <a:chOff x="3104875" y="1099400"/>
            <a:chExt cx="76825" cy="76800"/>
          </a:xfrm>
        </p:grpSpPr>
        <p:sp>
          <p:nvSpPr>
            <p:cNvPr id="1117" name="Google Shape;1117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9" name="Google Shape;1119;p30"/>
          <p:cNvGrpSpPr/>
          <p:nvPr/>
        </p:nvGrpSpPr>
        <p:grpSpPr>
          <a:xfrm>
            <a:off x="8745875" y="2533350"/>
            <a:ext cx="76825" cy="76800"/>
            <a:chOff x="3104875" y="1099400"/>
            <a:chExt cx="76825" cy="76800"/>
          </a:xfrm>
        </p:grpSpPr>
        <p:sp>
          <p:nvSpPr>
            <p:cNvPr id="1120" name="Google Shape;1120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2" name="Google Shape;1122;p30"/>
          <p:cNvGrpSpPr/>
          <p:nvPr/>
        </p:nvGrpSpPr>
        <p:grpSpPr>
          <a:xfrm>
            <a:off x="3576600" y="215950"/>
            <a:ext cx="76825" cy="76800"/>
            <a:chOff x="3104875" y="1099400"/>
            <a:chExt cx="76825" cy="76800"/>
          </a:xfrm>
        </p:grpSpPr>
        <p:sp>
          <p:nvSpPr>
            <p:cNvPr id="1123" name="Google Shape;1123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25" name="Google Shape;1125;p30"/>
          <p:cNvPicPr preferRelativeResize="0"/>
          <p:nvPr/>
        </p:nvPicPr>
        <p:blipFill rotWithShape="1">
          <a:blip r:embed="rId3">
            <a:alphaModFix/>
          </a:blip>
          <a:srcRect l="15236" r="10474"/>
          <a:stretch/>
        </p:blipFill>
        <p:spPr>
          <a:xfrm>
            <a:off x="7421549" y="539509"/>
            <a:ext cx="1552574" cy="139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" name="Google Shape;1127;p31"/>
          <p:cNvGrpSpPr/>
          <p:nvPr/>
        </p:nvGrpSpPr>
        <p:grpSpPr>
          <a:xfrm>
            <a:off x="4780389" y="2513201"/>
            <a:ext cx="5036265" cy="4113315"/>
            <a:chOff x="4780389" y="2513201"/>
            <a:chExt cx="5036265" cy="4113315"/>
          </a:xfrm>
        </p:grpSpPr>
        <p:grpSp>
          <p:nvGrpSpPr>
            <p:cNvPr id="1128" name="Google Shape;1128;p3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129" name="Google Shape;1129;p3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30" name="Google Shape;1130;p3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131" name="Google Shape;1131;p3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132" name="Google Shape;1132;p3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3" name="Google Shape;1133;p3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4" name="Google Shape;1134;p3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5" name="Google Shape;1135;p3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6" name="Google Shape;1136;p3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7" name="Google Shape;1137;p3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8" name="Google Shape;1138;p3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9" name="Google Shape;1139;p3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0" name="Google Shape;1140;p3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1" name="Google Shape;1141;p3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2" name="Google Shape;1142;p3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3" name="Google Shape;1143;p3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4" name="Google Shape;1144;p3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5" name="Google Shape;1145;p3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6" name="Google Shape;1146;p3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7" name="Google Shape;1147;p3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8" name="Google Shape;1148;p3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9" name="Google Shape;1149;p3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0" name="Google Shape;1150;p3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1" name="Google Shape;1151;p3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2" name="Google Shape;1152;p3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3" name="Google Shape;1153;p3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4" name="Google Shape;1154;p3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5" name="Google Shape;1155;p3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6" name="Google Shape;1156;p3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7" name="Google Shape;1157;p3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8" name="Google Shape;1158;p3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9" name="Google Shape;1159;p3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160" name="Google Shape;1160;p3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1" name="Google Shape;1161;p3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2" name="Google Shape;1162;p3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3" name="Google Shape;1163;p3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4" name="Google Shape;1164;p3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5" name="Google Shape;1165;p3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6" name="Google Shape;1166;p3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7" name="Google Shape;1167;p3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168" name="Google Shape;1168;p3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1" name="Google Shape;1171;p31"/>
          <p:cNvGrpSpPr/>
          <p:nvPr/>
        </p:nvGrpSpPr>
        <p:grpSpPr>
          <a:xfrm>
            <a:off x="-3382536" y="-1517162"/>
            <a:ext cx="5036265" cy="4113315"/>
            <a:chOff x="4780389" y="2513201"/>
            <a:chExt cx="5036265" cy="4113315"/>
          </a:xfrm>
        </p:grpSpPr>
        <p:grpSp>
          <p:nvGrpSpPr>
            <p:cNvPr id="1172" name="Google Shape;1172;p3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173" name="Google Shape;1173;p3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74" name="Google Shape;1174;p3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175" name="Google Shape;1175;p3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176" name="Google Shape;1176;p3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7" name="Google Shape;1177;p3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8" name="Google Shape;1178;p3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9" name="Google Shape;1179;p3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0" name="Google Shape;1180;p3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1" name="Google Shape;1181;p3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2" name="Google Shape;1182;p3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3" name="Google Shape;1183;p3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4" name="Google Shape;1184;p3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5" name="Google Shape;1185;p3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6" name="Google Shape;1186;p3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7" name="Google Shape;1187;p3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8" name="Google Shape;1188;p3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9" name="Google Shape;1189;p3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0" name="Google Shape;1190;p3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1" name="Google Shape;1191;p3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2" name="Google Shape;1192;p3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3" name="Google Shape;1193;p3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4" name="Google Shape;1194;p3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5" name="Google Shape;1195;p3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6" name="Google Shape;1196;p3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7" name="Google Shape;1197;p3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8" name="Google Shape;1198;p3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9" name="Google Shape;1199;p3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0" name="Google Shape;1200;p3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1" name="Google Shape;1201;p3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2" name="Google Shape;1202;p3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3" name="Google Shape;1203;p3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04" name="Google Shape;1204;p3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5" name="Google Shape;1205;p3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6" name="Google Shape;1206;p3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7" name="Google Shape;1207;p3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8" name="Google Shape;1208;p3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9" name="Google Shape;1209;p3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0" name="Google Shape;1210;p3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1" name="Google Shape;1211;p3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212" name="Google Shape;1212;p3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5" name="Google Shape;1215;p31"/>
          <p:cNvGrpSpPr/>
          <p:nvPr/>
        </p:nvGrpSpPr>
        <p:grpSpPr>
          <a:xfrm>
            <a:off x="274225" y="2188525"/>
            <a:ext cx="76825" cy="76800"/>
            <a:chOff x="3104875" y="1099400"/>
            <a:chExt cx="76825" cy="76800"/>
          </a:xfrm>
        </p:grpSpPr>
        <p:sp>
          <p:nvSpPr>
            <p:cNvPr id="1216" name="Google Shape;1216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8" name="Google Shape;1218;p31"/>
          <p:cNvGrpSpPr/>
          <p:nvPr/>
        </p:nvGrpSpPr>
        <p:grpSpPr>
          <a:xfrm>
            <a:off x="3783350" y="4781250"/>
            <a:ext cx="76825" cy="76800"/>
            <a:chOff x="3104875" y="1099400"/>
            <a:chExt cx="76825" cy="76800"/>
          </a:xfrm>
        </p:grpSpPr>
        <p:sp>
          <p:nvSpPr>
            <p:cNvPr id="1219" name="Google Shape;1219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1" name="Google Shape;1221;p31"/>
          <p:cNvGrpSpPr/>
          <p:nvPr/>
        </p:nvGrpSpPr>
        <p:grpSpPr>
          <a:xfrm>
            <a:off x="7034175" y="263575"/>
            <a:ext cx="76825" cy="76800"/>
            <a:chOff x="3104875" y="1099400"/>
            <a:chExt cx="76825" cy="76800"/>
          </a:xfrm>
        </p:grpSpPr>
        <p:sp>
          <p:nvSpPr>
            <p:cNvPr id="1222" name="Google Shape;1222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24" name="Google Shape;1224;p31"/>
          <p:cNvPicPr preferRelativeResize="0"/>
          <p:nvPr/>
        </p:nvPicPr>
        <p:blipFill rotWithShape="1">
          <a:blip r:embed="rId2">
            <a:alphaModFix/>
          </a:blip>
          <a:srcRect l="24331" t="5721" r="23342" b="4591"/>
          <a:stretch/>
        </p:blipFill>
        <p:spPr>
          <a:xfrm rot="2268302">
            <a:off x="204037" y="2189887"/>
            <a:ext cx="1857374" cy="17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31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-1406513">
            <a:off x="899285" y="427425"/>
            <a:ext cx="1175233" cy="7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31"/>
          <p:cNvPicPr preferRelativeResize="0"/>
          <p:nvPr/>
        </p:nvPicPr>
        <p:blipFill rotWithShape="1">
          <a:blip r:embed="rId4">
            <a:alphaModFix/>
          </a:blip>
          <a:srcRect l="25537" t="7152" r="23467" b="5838"/>
          <a:stretch/>
        </p:blipFill>
        <p:spPr>
          <a:xfrm>
            <a:off x="6925599" y="755225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31"/>
          <p:cNvPicPr preferRelativeResize="0"/>
          <p:nvPr/>
        </p:nvPicPr>
        <p:blipFill rotWithShape="1">
          <a:blip r:embed="rId5">
            <a:alphaModFix/>
          </a:blip>
          <a:srcRect l="15236" r="10474"/>
          <a:stretch/>
        </p:blipFill>
        <p:spPr>
          <a:xfrm rot="1220421">
            <a:off x="6684874" y="2035009"/>
            <a:ext cx="1552575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31"/>
          <p:cNvPicPr preferRelativeResize="0"/>
          <p:nvPr/>
        </p:nvPicPr>
        <p:blipFill rotWithShape="1">
          <a:blip r:embed="rId6">
            <a:alphaModFix/>
          </a:blip>
          <a:srcRect l="22009" r="18455"/>
          <a:stretch/>
        </p:blipFill>
        <p:spPr>
          <a:xfrm rot="-1592621">
            <a:off x="1473480" y="2658333"/>
            <a:ext cx="903663" cy="853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29"/>
          <p:cNvSpPr txBox="1">
            <a:spLocks noGrp="1"/>
          </p:cNvSpPr>
          <p:nvPr>
            <p:ph type="title"/>
          </p:nvPr>
        </p:nvSpPr>
        <p:spPr>
          <a:xfrm>
            <a:off x="2347938" y="7878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02" name="Google Shape;1002;p29"/>
          <p:cNvSpPr txBox="1">
            <a:spLocks noGrp="1"/>
          </p:cNvSpPr>
          <p:nvPr>
            <p:ph type="subTitle" idx="1"/>
          </p:nvPr>
        </p:nvSpPr>
        <p:spPr>
          <a:xfrm>
            <a:off x="2347900" y="18465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3" name="Google Shape;1003;p29"/>
          <p:cNvSpPr txBox="1"/>
          <p:nvPr/>
        </p:nvSpPr>
        <p:spPr>
          <a:xfrm>
            <a:off x="1691450" y="3611950"/>
            <a:ext cx="57609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includes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04" name="Google Shape;1004;p29"/>
          <p:cNvGrpSpPr/>
          <p:nvPr/>
        </p:nvGrpSpPr>
        <p:grpSpPr>
          <a:xfrm>
            <a:off x="7372789" y="1086026"/>
            <a:ext cx="5036265" cy="4113315"/>
            <a:chOff x="4780389" y="2513201"/>
            <a:chExt cx="5036265" cy="4113315"/>
          </a:xfrm>
        </p:grpSpPr>
        <p:grpSp>
          <p:nvGrpSpPr>
            <p:cNvPr id="1005" name="Google Shape;1005;p29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006" name="Google Shape;1006;p29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07" name="Google Shape;1007;p29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008" name="Google Shape;1008;p29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009" name="Google Shape;1009;p29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0" name="Google Shape;1010;p29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1" name="Google Shape;1011;p29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2" name="Google Shape;1012;p29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3" name="Google Shape;1013;p29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4" name="Google Shape;1014;p29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5" name="Google Shape;1015;p29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6" name="Google Shape;1016;p29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7" name="Google Shape;1017;p29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8" name="Google Shape;1018;p29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9" name="Google Shape;1019;p29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0" name="Google Shape;1020;p29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1" name="Google Shape;1021;p29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2" name="Google Shape;1022;p29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3" name="Google Shape;1023;p29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4" name="Google Shape;1024;p29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5" name="Google Shape;1025;p29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6" name="Google Shape;1026;p29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7" name="Google Shape;1027;p29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8" name="Google Shape;1028;p29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9" name="Google Shape;1029;p29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0" name="Google Shape;1030;p29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1" name="Google Shape;1031;p29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2" name="Google Shape;1032;p29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3" name="Google Shape;1033;p29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4" name="Google Shape;1034;p29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5" name="Google Shape;1035;p29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6" name="Google Shape;1036;p29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037" name="Google Shape;1037;p29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8" name="Google Shape;1038;p29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9" name="Google Shape;1039;p29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0" name="Google Shape;1040;p29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1" name="Google Shape;1041;p29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2" name="Google Shape;1042;p29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3" name="Google Shape;1043;p29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4" name="Google Shape;1044;p29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45" name="Google Shape;1045;p29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9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9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8" name="Google Shape;1048;p29"/>
          <p:cNvGrpSpPr/>
          <p:nvPr/>
        </p:nvGrpSpPr>
        <p:grpSpPr>
          <a:xfrm>
            <a:off x="-2544736" y="-950637"/>
            <a:ext cx="5036265" cy="4113315"/>
            <a:chOff x="4780389" y="2513201"/>
            <a:chExt cx="5036265" cy="4113315"/>
          </a:xfrm>
        </p:grpSpPr>
        <p:grpSp>
          <p:nvGrpSpPr>
            <p:cNvPr id="1049" name="Google Shape;1049;p29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050" name="Google Shape;1050;p29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51" name="Google Shape;1051;p29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052" name="Google Shape;1052;p29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053" name="Google Shape;1053;p29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4" name="Google Shape;1054;p29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5" name="Google Shape;1055;p29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6" name="Google Shape;1056;p29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7" name="Google Shape;1057;p29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8" name="Google Shape;1058;p29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9" name="Google Shape;1059;p29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0" name="Google Shape;1060;p29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1" name="Google Shape;1061;p29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2" name="Google Shape;1062;p29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3" name="Google Shape;1063;p29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4" name="Google Shape;1064;p29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5" name="Google Shape;1065;p29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6" name="Google Shape;1066;p29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7" name="Google Shape;1067;p29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8" name="Google Shape;1068;p29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9" name="Google Shape;1069;p29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0" name="Google Shape;1070;p29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1" name="Google Shape;1071;p29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2" name="Google Shape;1072;p29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3" name="Google Shape;1073;p29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4" name="Google Shape;1074;p29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5" name="Google Shape;1075;p29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6" name="Google Shape;1076;p29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7" name="Google Shape;1077;p29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8" name="Google Shape;1078;p29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9" name="Google Shape;1079;p29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0" name="Google Shape;1080;p29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081" name="Google Shape;1081;p29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2" name="Google Shape;1082;p29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3" name="Google Shape;1083;p29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4" name="Google Shape;1084;p29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5" name="Google Shape;1085;p29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6" name="Google Shape;1086;p29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7" name="Google Shape;1087;p29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8" name="Google Shape;1088;p29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89" name="Google Shape;1089;p29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9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9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4287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◆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  <p:sldLayoutId id="2147483665" r:id="rId11"/>
    <p:sldLayoutId id="2147483668" r:id="rId12"/>
    <p:sldLayoutId id="2147483669" r:id="rId13"/>
    <p:sldLayoutId id="2147483671" r:id="rId14"/>
    <p:sldLayoutId id="2147483672" r:id="rId15"/>
    <p:sldLayoutId id="2147483676" r:id="rId16"/>
    <p:sldLayoutId id="2147483677" r:id="rId17"/>
    <p:sldLayoutId id="2147483682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9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7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3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7" Type="http://schemas.openxmlformats.org/officeDocument/2006/relationships/image" Target="../media/image10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9.png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0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13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2.png" /><Relationship Id="rId5" Type="http://schemas.openxmlformats.org/officeDocument/2006/relationships/image" Target="../media/image11.png" /><Relationship Id="rId4" Type="http://schemas.openxmlformats.org/officeDocument/2006/relationships/image" Target="../media/image5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3.png" /><Relationship Id="rId5" Type="http://schemas.openxmlformats.org/officeDocument/2006/relationships/image" Target="../media/image5.png" /><Relationship Id="rId4" Type="http://schemas.openxmlformats.org/officeDocument/2006/relationships/image" Target="../media/image14.jp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2.png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4.xml" /><Relationship Id="rId4" Type="http://schemas.openxmlformats.org/officeDocument/2006/relationships/image" Target="../media/image5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.png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5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1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" name="Google Shape;1239;p35"/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>
            <a:off x="5198299" y="70850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5"/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-1020085">
            <a:off x="7029503" y="3396240"/>
            <a:ext cx="1187445" cy="11219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1" name="Google Shape;1241;p35"/>
          <p:cNvGrpSpPr/>
          <p:nvPr/>
        </p:nvGrpSpPr>
        <p:grpSpPr>
          <a:xfrm>
            <a:off x="7905475" y="1913575"/>
            <a:ext cx="76825" cy="76800"/>
            <a:chOff x="3104875" y="1099400"/>
            <a:chExt cx="76825" cy="76800"/>
          </a:xfrm>
        </p:grpSpPr>
        <p:sp>
          <p:nvSpPr>
            <p:cNvPr id="1242" name="Google Shape;1242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" name="Google Shape;1244;p35"/>
          <p:cNvGrpSpPr/>
          <p:nvPr/>
        </p:nvGrpSpPr>
        <p:grpSpPr>
          <a:xfrm>
            <a:off x="5419450" y="3918800"/>
            <a:ext cx="76825" cy="76800"/>
            <a:chOff x="3104875" y="1099400"/>
            <a:chExt cx="76825" cy="76800"/>
          </a:xfrm>
        </p:grpSpPr>
        <p:sp>
          <p:nvSpPr>
            <p:cNvPr id="1245" name="Google Shape;1245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7" name="Google Shape;1247;p35"/>
          <p:cNvGrpSpPr/>
          <p:nvPr/>
        </p:nvGrpSpPr>
        <p:grpSpPr>
          <a:xfrm>
            <a:off x="4400275" y="699350"/>
            <a:ext cx="76825" cy="76800"/>
            <a:chOff x="3104875" y="1099400"/>
            <a:chExt cx="76825" cy="76800"/>
          </a:xfrm>
        </p:grpSpPr>
        <p:sp>
          <p:nvSpPr>
            <p:cNvPr id="1248" name="Google Shape;1248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50" name="Google Shape;1250;p35"/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-1152297">
            <a:off x="6577050" y="457137"/>
            <a:ext cx="1647827" cy="107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p35"/>
          <p:cNvSpPr txBox="1">
            <a:spLocks noGrp="1"/>
          </p:cNvSpPr>
          <p:nvPr>
            <p:ph type="ctrTitle"/>
          </p:nvPr>
        </p:nvSpPr>
        <p:spPr>
          <a:xfrm>
            <a:off x="713225" y="1256688"/>
            <a:ext cx="7033800" cy="21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dirty="0">
                <a:latin typeface="Montserrat Black"/>
                <a:ea typeface="Montserrat Black"/>
                <a:cs typeface="Montserrat Black"/>
                <a:sym typeface="Montserrat Black"/>
              </a:rPr>
              <a:t>ARTIFICIAL INTELLIGENCE </a:t>
            </a:r>
            <a:r>
              <a:rPr lang="en" sz="5200" dirty="0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(AI)</a:t>
            </a:r>
            <a:endParaRPr sz="5200" dirty="0">
              <a:solidFill>
                <a:schemeClr val="dk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latin typeface="Montserrat"/>
                <a:ea typeface="Montserrat"/>
                <a:cs typeface="Montserrat"/>
                <a:sym typeface="Montserrat"/>
              </a:rPr>
              <a:t>FOR MINISTRY</a:t>
            </a:r>
            <a:endParaRPr sz="2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2" name="Google Shape;1252;p35"/>
          <p:cNvSpPr txBox="1">
            <a:spLocks noGrp="1"/>
          </p:cNvSpPr>
          <p:nvPr>
            <p:ph type="subTitle" idx="1"/>
          </p:nvPr>
        </p:nvSpPr>
        <p:spPr>
          <a:xfrm>
            <a:off x="713225" y="3765315"/>
            <a:ext cx="4528800" cy="5863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REV. ISAAC SAKYI AYEH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DIGITAL STRATEGIST- GCMG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3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1277" name="Google Shape;1277;p37"/>
          <p:cNvSpPr txBox="1">
            <a:spLocks noGrp="1"/>
          </p:cNvSpPr>
          <p:nvPr>
            <p:ph type="subTitle" idx="1"/>
          </p:nvPr>
        </p:nvSpPr>
        <p:spPr>
          <a:xfrm>
            <a:off x="5784713" y="152095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Installations, Set Up, Prompts</a:t>
            </a:r>
            <a:endParaRPr dirty="0"/>
          </a:p>
        </p:txBody>
      </p:sp>
      <p:sp>
        <p:nvSpPr>
          <p:cNvPr id="1278" name="Google Shape;1278;p37"/>
          <p:cNvSpPr txBox="1">
            <a:spLocks noGrp="1"/>
          </p:cNvSpPr>
          <p:nvPr>
            <p:ph type="title" idx="2"/>
          </p:nvPr>
        </p:nvSpPr>
        <p:spPr>
          <a:xfrm>
            <a:off x="890575" y="1520950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279" name="Google Shape;1279;p37"/>
          <p:cNvSpPr txBox="1">
            <a:spLocks noGrp="1"/>
          </p:cNvSpPr>
          <p:nvPr>
            <p:ph type="subTitle" idx="3"/>
          </p:nvPr>
        </p:nvSpPr>
        <p:spPr>
          <a:xfrm>
            <a:off x="1954644" y="152095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GETTING STARTED</a:t>
            </a:r>
            <a:endParaRPr dirty="0"/>
          </a:p>
        </p:txBody>
      </p:sp>
      <p:sp>
        <p:nvSpPr>
          <p:cNvPr id="1280" name="Google Shape;1280;p37"/>
          <p:cNvSpPr txBox="1">
            <a:spLocks noGrp="1"/>
          </p:cNvSpPr>
          <p:nvPr>
            <p:ph type="subTitle" idx="4"/>
          </p:nvPr>
        </p:nvSpPr>
        <p:spPr>
          <a:xfrm>
            <a:off x="5784713" y="2154035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Ministry, Audience &amp; Content</a:t>
            </a:r>
            <a:endParaRPr dirty="0"/>
          </a:p>
        </p:txBody>
      </p:sp>
      <p:sp>
        <p:nvSpPr>
          <p:cNvPr id="1281" name="Google Shape;1281;p37"/>
          <p:cNvSpPr txBox="1">
            <a:spLocks noGrp="1"/>
          </p:cNvSpPr>
          <p:nvPr>
            <p:ph type="title" idx="5"/>
          </p:nvPr>
        </p:nvSpPr>
        <p:spPr>
          <a:xfrm>
            <a:off x="890575" y="2154035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282" name="Google Shape;1282;p37"/>
          <p:cNvSpPr txBox="1">
            <a:spLocks noGrp="1"/>
          </p:cNvSpPr>
          <p:nvPr>
            <p:ph type="subTitle" idx="6"/>
          </p:nvPr>
        </p:nvSpPr>
        <p:spPr>
          <a:xfrm>
            <a:off x="1954644" y="2154035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HOW?</a:t>
            </a:r>
            <a:endParaRPr dirty="0"/>
          </a:p>
        </p:txBody>
      </p:sp>
      <p:sp>
        <p:nvSpPr>
          <p:cNvPr id="1283" name="Google Shape;1283;p37"/>
          <p:cNvSpPr txBox="1">
            <a:spLocks noGrp="1"/>
          </p:cNvSpPr>
          <p:nvPr>
            <p:ph type="subTitle" idx="7"/>
          </p:nvPr>
        </p:nvSpPr>
        <p:spPr>
          <a:xfrm>
            <a:off x="5784713" y="278712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Facilitator demonstrates for Audience</a:t>
            </a:r>
            <a:endParaRPr dirty="0"/>
          </a:p>
        </p:txBody>
      </p:sp>
      <p:sp>
        <p:nvSpPr>
          <p:cNvPr id="1284" name="Google Shape;1284;p37"/>
          <p:cNvSpPr txBox="1">
            <a:spLocks noGrp="1"/>
          </p:cNvSpPr>
          <p:nvPr>
            <p:ph type="title" idx="8"/>
          </p:nvPr>
        </p:nvSpPr>
        <p:spPr>
          <a:xfrm>
            <a:off x="890575" y="2787120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285" name="Google Shape;1285;p37"/>
          <p:cNvSpPr txBox="1">
            <a:spLocks noGrp="1"/>
          </p:cNvSpPr>
          <p:nvPr>
            <p:ph type="subTitle" idx="9"/>
          </p:nvPr>
        </p:nvSpPr>
        <p:spPr>
          <a:xfrm>
            <a:off x="1954644" y="278712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DEMO</a:t>
            </a:r>
            <a:endParaRPr dirty="0"/>
          </a:p>
        </p:txBody>
      </p:sp>
      <p:sp>
        <p:nvSpPr>
          <p:cNvPr id="1286" name="Google Shape;1286;p37"/>
          <p:cNvSpPr txBox="1">
            <a:spLocks noGrp="1"/>
          </p:cNvSpPr>
          <p:nvPr>
            <p:ph type="subTitle" idx="13"/>
          </p:nvPr>
        </p:nvSpPr>
        <p:spPr>
          <a:xfrm>
            <a:off x="5784713" y="3420205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Participants practices with their gadgets</a:t>
            </a:r>
            <a:endParaRPr dirty="0"/>
          </a:p>
        </p:txBody>
      </p:sp>
      <p:sp>
        <p:nvSpPr>
          <p:cNvPr id="1287" name="Google Shape;1287;p37"/>
          <p:cNvSpPr txBox="1">
            <a:spLocks noGrp="1"/>
          </p:cNvSpPr>
          <p:nvPr>
            <p:ph type="title" idx="14"/>
          </p:nvPr>
        </p:nvSpPr>
        <p:spPr>
          <a:xfrm>
            <a:off x="890575" y="3420205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288" name="Google Shape;1288;p37"/>
          <p:cNvSpPr txBox="1">
            <a:spLocks noGrp="1"/>
          </p:cNvSpPr>
          <p:nvPr>
            <p:ph type="subTitle" idx="15"/>
          </p:nvPr>
        </p:nvSpPr>
        <p:spPr>
          <a:xfrm>
            <a:off x="1954644" y="3420205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LIVE PRACTICE</a:t>
            </a:r>
            <a:endParaRPr dirty="0"/>
          </a:p>
        </p:txBody>
      </p:sp>
      <p:sp>
        <p:nvSpPr>
          <p:cNvPr id="1289" name="Google Shape;1289;p37"/>
          <p:cNvSpPr txBox="1">
            <a:spLocks noGrp="1"/>
          </p:cNvSpPr>
          <p:nvPr>
            <p:ph type="subTitle" idx="16"/>
          </p:nvPr>
        </p:nvSpPr>
        <p:spPr>
          <a:xfrm>
            <a:off x="5784713" y="4053290"/>
            <a:ext cx="24687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Questions and Answers Session</a:t>
            </a:r>
            <a:endParaRPr dirty="0"/>
          </a:p>
        </p:txBody>
      </p:sp>
      <p:sp>
        <p:nvSpPr>
          <p:cNvPr id="1290" name="Google Shape;1290;p37"/>
          <p:cNvSpPr txBox="1">
            <a:spLocks noGrp="1"/>
          </p:cNvSpPr>
          <p:nvPr>
            <p:ph type="title" idx="17"/>
          </p:nvPr>
        </p:nvSpPr>
        <p:spPr>
          <a:xfrm>
            <a:off x="890575" y="4053290"/>
            <a:ext cx="976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1291" name="Google Shape;1291;p37"/>
          <p:cNvSpPr txBox="1">
            <a:spLocks noGrp="1"/>
          </p:cNvSpPr>
          <p:nvPr>
            <p:ph type="subTitle" idx="18"/>
          </p:nvPr>
        </p:nvSpPr>
        <p:spPr>
          <a:xfrm>
            <a:off x="1954644" y="4053290"/>
            <a:ext cx="3742800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Q&amp;A</a:t>
            </a:r>
            <a:endParaRPr dirty="0"/>
          </a:p>
        </p:txBody>
      </p:sp>
      <p:grpSp>
        <p:nvGrpSpPr>
          <p:cNvPr id="1292" name="Google Shape;1292;p37"/>
          <p:cNvGrpSpPr/>
          <p:nvPr/>
        </p:nvGrpSpPr>
        <p:grpSpPr>
          <a:xfrm>
            <a:off x="7429225" y="1024425"/>
            <a:ext cx="76825" cy="76800"/>
            <a:chOff x="3104875" y="1099400"/>
            <a:chExt cx="76825" cy="76800"/>
          </a:xfrm>
        </p:grpSpPr>
        <p:sp>
          <p:nvSpPr>
            <p:cNvPr id="1293" name="Google Shape;1293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5" name="Google Shape;1295;p37"/>
          <p:cNvGrpSpPr/>
          <p:nvPr/>
        </p:nvGrpSpPr>
        <p:grpSpPr>
          <a:xfrm>
            <a:off x="1469800" y="605875"/>
            <a:ext cx="76825" cy="76800"/>
            <a:chOff x="3104875" y="1099400"/>
            <a:chExt cx="76825" cy="76800"/>
          </a:xfrm>
        </p:grpSpPr>
        <p:sp>
          <p:nvSpPr>
            <p:cNvPr id="1296" name="Google Shape;1296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7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98" name="Google Shape;1298;p37"/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-9296825">
            <a:off x="7261373" y="109212"/>
            <a:ext cx="1647828" cy="107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3" name="Google Shape;1303;p38"/>
          <p:cNvPicPr preferRelativeResize="0"/>
          <p:nvPr/>
        </p:nvPicPr>
        <p:blipFill rotWithShape="1">
          <a:blip r:embed="rId3">
            <a:alphaModFix/>
          </a:blip>
          <a:srcRect l="26806" t="7660" r="25401" b="5390"/>
          <a:stretch/>
        </p:blipFill>
        <p:spPr>
          <a:xfrm>
            <a:off x="484075" y="2724275"/>
            <a:ext cx="1739952" cy="1780604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38"/>
          <p:cNvSpPr txBox="1">
            <a:spLocks noGrp="1"/>
          </p:cNvSpPr>
          <p:nvPr>
            <p:ph type="title"/>
          </p:nvPr>
        </p:nvSpPr>
        <p:spPr>
          <a:xfrm>
            <a:off x="4135975" y="1757900"/>
            <a:ext cx="4294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AI?</a:t>
            </a:r>
            <a:endParaRPr dirty="0"/>
          </a:p>
        </p:txBody>
      </p:sp>
      <p:sp>
        <p:nvSpPr>
          <p:cNvPr id="1305" name="Google Shape;1305;p38"/>
          <p:cNvSpPr txBox="1">
            <a:spLocks noGrp="1"/>
          </p:cNvSpPr>
          <p:nvPr>
            <p:ph type="subTitle" idx="1"/>
          </p:nvPr>
        </p:nvSpPr>
        <p:spPr>
          <a:xfrm>
            <a:off x="4135975" y="2330600"/>
            <a:ext cx="4294800" cy="12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000" dirty="0"/>
              <a:t>AI stands for Artificial Intelligence, which refers to the simulation of human intelligence in machines that are programmed to think and learn like human beings.</a:t>
            </a:r>
          </a:p>
        </p:txBody>
      </p:sp>
      <p:pic>
        <p:nvPicPr>
          <p:cNvPr id="1306" name="Google Shape;1306;p38"/>
          <p:cNvPicPr preferRelativeResize="0"/>
          <p:nvPr/>
        </p:nvPicPr>
        <p:blipFill rotWithShape="1">
          <a:blip r:embed="rId4">
            <a:alphaModFix/>
          </a:blip>
          <a:srcRect l="25537" t="7152" r="23467" b="5838"/>
          <a:stretch/>
        </p:blipFill>
        <p:spPr>
          <a:xfrm>
            <a:off x="1491599" y="333475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38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-1020103">
            <a:off x="5083338" y="473539"/>
            <a:ext cx="652201" cy="61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8" name="Google Shape;1308;p38"/>
          <p:cNvPicPr preferRelativeResize="0"/>
          <p:nvPr/>
        </p:nvPicPr>
        <p:blipFill rotWithShape="1">
          <a:blip r:embed="rId6">
            <a:alphaModFix/>
          </a:blip>
          <a:srcRect l="18647" t="7960" r="8852" b="8336"/>
          <a:stretch/>
        </p:blipFill>
        <p:spPr>
          <a:xfrm rot="-1152297">
            <a:off x="48912" y="2177099"/>
            <a:ext cx="898855" cy="53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38"/>
          <p:cNvPicPr preferRelativeResize="0"/>
          <p:nvPr/>
        </p:nvPicPr>
        <p:blipFill rotWithShape="1">
          <a:blip r:embed="rId7">
            <a:alphaModFix/>
          </a:blip>
          <a:srcRect l="15236" r="10474"/>
          <a:stretch/>
        </p:blipFill>
        <p:spPr>
          <a:xfrm rot="1220421">
            <a:off x="99251" y="4638174"/>
            <a:ext cx="769647" cy="448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0" name="Google Shape;1310;p38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3321565">
            <a:off x="3843063" y="3766862"/>
            <a:ext cx="652200" cy="616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1" name="Google Shape;1311;p38"/>
          <p:cNvGrpSpPr/>
          <p:nvPr/>
        </p:nvGrpSpPr>
        <p:grpSpPr>
          <a:xfrm>
            <a:off x="1003700" y="2099400"/>
            <a:ext cx="76825" cy="76800"/>
            <a:chOff x="3104875" y="1099400"/>
            <a:chExt cx="76825" cy="76800"/>
          </a:xfrm>
        </p:grpSpPr>
        <p:sp>
          <p:nvSpPr>
            <p:cNvPr id="1312" name="Google Shape;1312;p3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4" name="Google Shape;1314;p38"/>
          <p:cNvGrpSpPr/>
          <p:nvPr/>
        </p:nvGrpSpPr>
        <p:grpSpPr>
          <a:xfrm>
            <a:off x="3765550" y="1029325"/>
            <a:ext cx="76825" cy="76800"/>
            <a:chOff x="3104875" y="1099400"/>
            <a:chExt cx="76825" cy="76800"/>
          </a:xfrm>
        </p:grpSpPr>
        <p:sp>
          <p:nvSpPr>
            <p:cNvPr id="1315" name="Google Shape;1315;p3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7" name="Google Shape;1317;p38"/>
          <p:cNvGrpSpPr/>
          <p:nvPr/>
        </p:nvGrpSpPr>
        <p:grpSpPr>
          <a:xfrm>
            <a:off x="4870450" y="4197150"/>
            <a:ext cx="76825" cy="76800"/>
            <a:chOff x="3104875" y="1099400"/>
            <a:chExt cx="76825" cy="76800"/>
          </a:xfrm>
        </p:grpSpPr>
        <p:sp>
          <p:nvSpPr>
            <p:cNvPr id="1318" name="Google Shape;1318;p3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279;p37">
            <a:extLst>
              <a:ext uri="{FF2B5EF4-FFF2-40B4-BE49-F238E27FC236}">
                <a16:creationId xmlns:a16="http://schemas.microsoft.com/office/drawing/2014/main" id="{C26F346F-B4CB-6B96-2513-E6F066E8BB24}"/>
              </a:ext>
            </a:extLst>
          </p:cNvPr>
          <p:cNvSpPr txBox="1">
            <a:spLocks/>
          </p:cNvSpPr>
          <p:nvPr/>
        </p:nvSpPr>
        <p:spPr>
          <a:xfrm>
            <a:off x="4006312" y="1029325"/>
            <a:ext cx="4781013" cy="4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200" b="1" dirty="0">
                <a:solidFill>
                  <a:schemeClr val="tx1"/>
                </a:solidFill>
              </a:rPr>
              <a:t>GETTING STARTED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Google Shape;1381;p39"/>
          <p:cNvPicPr preferRelativeResize="0"/>
          <p:nvPr/>
        </p:nvPicPr>
        <p:blipFill rotWithShape="1">
          <a:blip r:embed="rId3">
            <a:alphaModFix/>
          </a:blip>
          <a:srcRect l="22009" r="18455"/>
          <a:stretch/>
        </p:blipFill>
        <p:spPr>
          <a:xfrm rot="1203247">
            <a:off x="7972167" y="4209203"/>
            <a:ext cx="903665" cy="853810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39"/>
          <p:cNvSpPr/>
          <p:nvPr/>
        </p:nvSpPr>
        <p:spPr>
          <a:xfrm rot="5400000">
            <a:off x="760613" y="1664629"/>
            <a:ext cx="956100" cy="8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5" name="Google Shape;1325;p39"/>
          <p:cNvSpPr/>
          <p:nvPr/>
        </p:nvSpPr>
        <p:spPr>
          <a:xfrm rot="5400000">
            <a:off x="3000838" y="1637000"/>
            <a:ext cx="956100" cy="8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6" name="Google Shape;1326;p39"/>
          <p:cNvSpPr/>
          <p:nvPr/>
        </p:nvSpPr>
        <p:spPr>
          <a:xfrm rot="5400000">
            <a:off x="5237244" y="1583063"/>
            <a:ext cx="956100" cy="8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3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SOME EXAMPLES OF AI APPS</a:t>
            </a:r>
            <a:endParaRPr dirty="0"/>
          </a:p>
        </p:txBody>
      </p:sp>
      <p:sp>
        <p:nvSpPr>
          <p:cNvPr id="1328" name="Google Shape;1328;p39"/>
          <p:cNvSpPr txBox="1">
            <a:spLocks noGrp="1"/>
          </p:cNvSpPr>
          <p:nvPr>
            <p:ph type="subTitle" idx="1"/>
          </p:nvPr>
        </p:nvSpPr>
        <p:spPr>
          <a:xfrm>
            <a:off x="2461014" y="3267121"/>
            <a:ext cx="2095200" cy="8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WhatsApp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Web</a:t>
            </a:r>
            <a:endParaRPr dirty="0"/>
          </a:p>
        </p:txBody>
      </p:sp>
      <p:sp>
        <p:nvSpPr>
          <p:cNvPr id="1329" name="Google Shape;1329;p39"/>
          <p:cNvSpPr txBox="1">
            <a:spLocks noGrp="1"/>
          </p:cNvSpPr>
          <p:nvPr>
            <p:ph type="subTitle" idx="2"/>
          </p:nvPr>
        </p:nvSpPr>
        <p:spPr>
          <a:xfrm>
            <a:off x="4681686" y="3180750"/>
            <a:ext cx="2095200" cy="8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Play Store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Web</a:t>
            </a:r>
            <a:endParaRPr dirty="0"/>
          </a:p>
        </p:txBody>
      </p:sp>
      <p:sp>
        <p:nvSpPr>
          <p:cNvPr id="1330" name="Google Shape;1330;p39"/>
          <p:cNvSpPr txBox="1">
            <a:spLocks noGrp="1"/>
          </p:cNvSpPr>
          <p:nvPr>
            <p:ph type="subTitle" idx="3"/>
          </p:nvPr>
        </p:nvSpPr>
        <p:spPr>
          <a:xfrm>
            <a:off x="6857512" y="3180750"/>
            <a:ext cx="2095200" cy="8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Play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Apple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Web</a:t>
            </a:r>
          </a:p>
        </p:txBody>
      </p:sp>
      <p:sp>
        <p:nvSpPr>
          <p:cNvPr id="1331" name="Google Shape;1331;p39"/>
          <p:cNvSpPr txBox="1">
            <a:spLocks noGrp="1"/>
          </p:cNvSpPr>
          <p:nvPr>
            <p:ph type="subTitle" idx="4"/>
          </p:nvPr>
        </p:nvSpPr>
        <p:spPr>
          <a:xfrm>
            <a:off x="2461014" y="2812546"/>
            <a:ext cx="2095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META AI</a:t>
            </a:r>
            <a:endParaRPr dirty="0"/>
          </a:p>
        </p:txBody>
      </p:sp>
      <p:sp>
        <p:nvSpPr>
          <p:cNvPr id="1332" name="Google Shape;1332;p39"/>
          <p:cNvSpPr txBox="1">
            <a:spLocks noGrp="1"/>
          </p:cNvSpPr>
          <p:nvPr>
            <p:ph type="subTitle" idx="5"/>
          </p:nvPr>
        </p:nvSpPr>
        <p:spPr>
          <a:xfrm>
            <a:off x="4681686" y="2726175"/>
            <a:ext cx="2095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GEMINI</a:t>
            </a:r>
            <a:endParaRPr dirty="0"/>
          </a:p>
        </p:txBody>
      </p:sp>
      <p:sp>
        <p:nvSpPr>
          <p:cNvPr id="1333" name="Google Shape;1333;p39"/>
          <p:cNvSpPr txBox="1">
            <a:spLocks noGrp="1"/>
          </p:cNvSpPr>
          <p:nvPr>
            <p:ph type="subTitle" idx="6"/>
          </p:nvPr>
        </p:nvSpPr>
        <p:spPr>
          <a:xfrm>
            <a:off x="6857512" y="2726175"/>
            <a:ext cx="2095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Chat GPT</a:t>
            </a:r>
            <a:endParaRPr dirty="0"/>
          </a:p>
        </p:txBody>
      </p:sp>
      <p:grpSp>
        <p:nvGrpSpPr>
          <p:cNvPr id="1372" name="Google Shape;1372;p39"/>
          <p:cNvGrpSpPr/>
          <p:nvPr/>
        </p:nvGrpSpPr>
        <p:grpSpPr>
          <a:xfrm>
            <a:off x="8219800" y="2094550"/>
            <a:ext cx="76825" cy="76800"/>
            <a:chOff x="3104875" y="1099400"/>
            <a:chExt cx="76825" cy="76800"/>
          </a:xfrm>
        </p:grpSpPr>
        <p:sp>
          <p:nvSpPr>
            <p:cNvPr id="1373" name="Google Shape;1373;p3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5" name="Google Shape;1375;p39"/>
          <p:cNvGrpSpPr/>
          <p:nvPr/>
        </p:nvGrpSpPr>
        <p:grpSpPr>
          <a:xfrm rot="1891135">
            <a:off x="2771537" y="4334818"/>
            <a:ext cx="76828" cy="76803"/>
            <a:chOff x="3104875" y="1099400"/>
            <a:chExt cx="76825" cy="76800"/>
          </a:xfrm>
        </p:grpSpPr>
        <p:sp>
          <p:nvSpPr>
            <p:cNvPr id="1376" name="Google Shape;1376;p3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8" name="Google Shape;1378;p39"/>
          <p:cNvGrpSpPr/>
          <p:nvPr/>
        </p:nvGrpSpPr>
        <p:grpSpPr>
          <a:xfrm>
            <a:off x="3509688" y="1570844"/>
            <a:ext cx="76825" cy="76800"/>
            <a:chOff x="3104875" y="1099400"/>
            <a:chExt cx="76825" cy="76800"/>
          </a:xfrm>
        </p:grpSpPr>
        <p:sp>
          <p:nvSpPr>
            <p:cNvPr id="1379" name="Google Shape;1379;p3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9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E1950EE-C979-9947-344C-2E057E03D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334" y="1603403"/>
            <a:ext cx="787920" cy="787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6D1BAD-4AD8-8D7E-9D78-5D6690C66F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714" t="6662" r="22373" b="33576"/>
          <a:stretch/>
        </p:blipFill>
        <p:spPr>
          <a:xfrm>
            <a:off x="3147934" y="1735928"/>
            <a:ext cx="690483" cy="6307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7CB18D-C209-7F8C-744F-E5F636779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991" y="1694335"/>
            <a:ext cx="715344" cy="769187"/>
          </a:xfrm>
          <a:prstGeom prst="rect">
            <a:avLst/>
          </a:prstGeom>
        </p:spPr>
      </p:pic>
      <p:sp>
        <p:nvSpPr>
          <p:cNvPr id="9" name="Google Shape;1326;p39">
            <a:extLst>
              <a:ext uri="{FF2B5EF4-FFF2-40B4-BE49-F238E27FC236}">
                <a16:creationId xmlns:a16="http://schemas.microsoft.com/office/drawing/2014/main" id="{258B5029-8A1F-D965-1F1D-6E94C9A86E09}"/>
              </a:ext>
            </a:extLst>
          </p:cNvPr>
          <p:cNvSpPr/>
          <p:nvPr/>
        </p:nvSpPr>
        <p:spPr>
          <a:xfrm rot="5400000">
            <a:off x="7473651" y="1562987"/>
            <a:ext cx="956100" cy="8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A6DE07-9E28-FA71-A8AF-D1B20275B53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7562234" y="1598585"/>
            <a:ext cx="757403" cy="757403"/>
          </a:xfrm>
          <a:prstGeom prst="rect">
            <a:avLst/>
          </a:prstGeom>
        </p:spPr>
      </p:pic>
      <p:sp>
        <p:nvSpPr>
          <p:cNvPr id="12" name="Google Shape;1328;p39">
            <a:extLst>
              <a:ext uri="{FF2B5EF4-FFF2-40B4-BE49-F238E27FC236}">
                <a16:creationId xmlns:a16="http://schemas.microsoft.com/office/drawing/2014/main" id="{5FCBDF4B-5F97-0F60-B914-7A1651FA9EBD}"/>
              </a:ext>
            </a:extLst>
          </p:cNvPr>
          <p:cNvSpPr txBox="1">
            <a:spLocks/>
          </p:cNvSpPr>
          <p:nvPr/>
        </p:nvSpPr>
        <p:spPr>
          <a:xfrm>
            <a:off x="159716" y="3269746"/>
            <a:ext cx="2095200" cy="8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Play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Apple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Web</a:t>
            </a:r>
          </a:p>
        </p:txBody>
      </p:sp>
      <p:sp>
        <p:nvSpPr>
          <p:cNvPr id="13" name="Google Shape;1331;p39">
            <a:extLst>
              <a:ext uri="{FF2B5EF4-FFF2-40B4-BE49-F238E27FC236}">
                <a16:creationId xmlns:a16="http://schemas.microsoft.com/office/drawing/2014/main" id="{03139D73-80F0-38C3-B021-33B631E5799A}"/>
              </a:ext>
            </a:extLst>
          </p:cNvPr>
          <p:cNvSpPr txBox="1">
            <a:spLocks/>
          </p:cNvSpPr>
          <p:nvPr/>
        </p:nvSpPr>
        <p:spPr>
          <a:xfrm>
            <a:off x="159716" y="2815171"/>
            <a:ext cx="209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1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GB"/>
              <a:t>COPILOT</a:t>
            </a:r>
            <a:endParaRPr lang="en-GB" dirty="0"/>
          </a:p>
        </p:txBody>
      </p:sp>
      <p:grpSp>
        <p:nvGrpSpPr>
          <p:cNvPr id="14" name="Google Shape;1375;p39">
            <a:extLst>
              <a:ext uri="{FF2B5EF4-FFF2-40B4-BE49-F238E27FC236}">
                <a16:creationId xmlns:a16="http://schemas.microsoft.com/office/drawing/2014/main" id="{4943753F-DBF2-2AD6-64C9-71C26D1FA179}"/>
              </a:ext>
            </a:extLst>
          </p:cNvPr>
          <p:cNvGrpSpPr/>
          <p:nvPr/>
        </p:nvGrpSpPr>
        <p:grpSpPr>
          <a:xfrm rot="1891135">
            <a:off x="2004266" y="4423814"/>
            <a:ext cx="76828" cy="76803"/>
            <a:chOff x="3104875" y="1099400"/>
            <a:chExt cx="76825" cy="76800"/>
          </a:xfrm>
        </p:grpSpPr>
        <p:sp>
          <p:nvSpPr>
            <p:cNvPr id="15" name="Google Shape;1376;p39">
              <a:extLst>
                <a:ext uri="{FF2B5EF4-FFF2-40B4-BE49-F238E27FC236}">
                  <a16:creationId xmlns:a16="http://schemas.microsoft.com/office/drawing/2014/main" id="{4301528A-DD6A-7DD3-3128-61B9226EA446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77;p39">
              <a:extLst>
                <a:ext uri="{FF2B5EF4-FFF2-40B4-BE49-F238E27FC236}">
                  <a16:creationId xmlns:a16="http://schemas.microsoft.com/office/drawing/2014/main" id="{A93B712C-6B0F-942D-CD9B-5956DBDD35AA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40"/>
          <p:cNvSpPr txBox="1">
            <a:spLocks noGrp="1"/>
          </p:cNvSpPr>
          <p:nvPr>
            <p:ph type="title" idx="2"/>
          </p:nvPr>
        </p:nvSpPr>
        <p:spPr>
          <a:xfrm>
            <a:off x="720000" y="1496250"/>
            <a:ext cx="138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pic>
        <p:nvPicPr>
          <p:cNvPr id="1388" name="Google Shape;1388;p40"/>
          <p:cNvPicPr preferRelativeResize="0"/>
          <p:nvPr/>
        </p:nvPicPr>
        <p:blipFill rotWithShape="1">
          <a:blip r:embed="rId3">
            <a:alphaModFix/>
          </a:blip>
          <a:srcRect l="24331" t="5721" r="23342" b="4591"/>
          <a:stretch/>
        </p:blipFill>
        <p:spPr>
          <a:xfrm rot="2268302">
            <a:off x="7040137" y="2719387"/>
            <a:ext cx="1857374" cy="17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40"/>
          <p:cNvPicPr preferRelativeResize="0"/>
          <p:nvPr/>
        </p:nvPicPr>
        <p:blipFill rotWithShape="1">
          <a:blip r:embed="rId4">
            <a:alphaModFix/>
          </a:blip>
          <a:srcRect l="18647" t="7960" r="8852" b="8336"/>
          <a:stretch/>
        </p:blipFill>
        <p:spPr>
          <a:xfrm rot="-1406513">
            <a:off x="8017485" y="4398843"/>
            <a:ext cx="1175233" cy="7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0" name="Google Shape;1390;p40"/>
          <p:cNvPicPr preferRelativeResize="0"/>
          <p:nvPr/>
        </p:nvPicPr>
        <p:blipFill rotWithShape="1">
          <a:blip r:embed="rId5">
            <a:alphaModFix/>
          </a:blip>
          <a:srcRect l="25537" t="7152" r="23467" b="5838"/>
          <a:stretch/>
        </p:blipFill>
        <p:spPr>
          <a:xfrm>
            <a:off x="6035249" y="251825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1" name="Google Shape;1391;p40"/>
          <p:cNvPicPr preferRelativeResize="0"/>
          <p:nvPr/>
        </p:nvPicPr>
        <p:blipFill rotWithShape="1">
          <a:blip r:embed="rId6">
            <a:alphaModFix/>
          </a:blip>
          <a:srcRect l="15236" r="10474"/>
          <a:stretch/>
        </p:blipFill>
        <p:spPr>
          <a:xfrm rot="1220421">
            <a:off x="8367712" y="-443601"/>
            <a:ext cx="1552575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p40"/>
          <p:cNvSpPr txBox="1">
            <a:spLocks noGrp="1"/>
          </p:cNvSpPr>
          <p:nvPr>
            <p:ph type="title"/>
          </p:nvPr>
        </p:nvSpPr>
        <p:spPr>
          <a:xfrm>
            <a:off x="720000" y="2384238"/>
            <a:ext cx="73518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GETTING STARTED</a:t>
            </a:r>
            <a:endParaRPr dirty="0"/>
          </a:p>
        </p:txBody>
      </p:sp>
      <p:grpSp>
        <p:nvGrpSpPr>
          <p:cNvPr id="1393" name="Google Shape;1393;p40"/>
          <p:cNvGrpSpPr/>
          <p:nvPr/>
        </p:nvGrpSpPr>
        <p:grpSpPr>
          <a:xfrm>
            <a:off x="8219800" y="2094550"/>
            <a:ext cx="76825" cy="76800"/>
            <a:chOff x="3104875" y="1099400"/>
            <a:chExt cx="76825" cy="76800"/>
          </a:xfrm>
        </p:grpSpPr>
        <p:sp>
          <p:nvSpPr>
            <p:cNvPr id="1394" name="Google Shape;1394;p4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6" name="Google Shape;1396;p40"/>
          <p:cNvGrpSpPr/>
          <p:nvPr/>
        </p:nvGrpSpPr>
        <p:grpSpPr>
          <a:xfrm rot="1891135">
            <a:off x="4266962" y="4210993"/>
            <a:ext cx="76828" cy="76803"/>
            <a:chOff x="3104875" y="1099400"/>
            <a:chExt cx="76825" cy="76800"/>
          </a:xfrm>
        </p:grpSpPr>
        <p:sp>
          <p:nvSpPr>
            <p:cNvPr id="1397" name="Google Shape;1397;p4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9" name="Google Shape;1399;p40"/>
          <p:cNvGrpSpPr/>
          <p:nvPr/>
        </p:nvGrpSpPr>
        <p:grpSpPr>
          <a:xfrm>
            <a:off x="2400025" y="1210988"/>
            <a:ext cx="76825" cy="76800"/>
            <a:chOff x="3104875" y="1099400"/>
            <a:chExt cx="76825" cy="76800"/>
          </a:xfrm>
        </p:grpSpPr>
        <p:sp>
          <p:nvSpPr>
            <p:cNvPr id="1400" name="Google Shape;1400;p4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0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02" name="Google Shape;1402;p40"/>
          <p:cNvPicPr preferRelativeResize="0"/>
          <p:nvPr/>
        </p:nvPicPr>
        <p:blipFill rotWithShape="1">
          <a:blip r:embed="rId7">
            <a:alphaModFix/>
          </a:blip>
          <a:srcRect l="22009" r="18455"/>
          <a:stretch/>
        </p:blipFill>
        <p:spPr>
          <a:xfrm rot="1203247">
            <a:off x="-248316" y="4464512"/>
            <a:ext cx="903665" cy="853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7" name="Google Shape;1407;p41"/>
          <p:cNvPicPr preferRelativeResize="0"/>
          <p:nvPr/>
        </p:nvPicPr>
        <p:blipFill rotWithShape="1">
          <a:blip r:embed="rId3">
            <a:alphaModFix/>
          </a:blip>
          <a:srcRect l="26806" t="7660" r="25401" b="5390"/>
          <a:stretch/>
        </p:blipFill>
        <p:spPr>
          <a:xfrm>
            <a:off x="7219350" y="2823400"/>
            <a:ext cx="1739952" cy="1780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41"/>
          <p:cNvPicPr preferRelativeResize="0"/>
          <p:nvPr/>
        </p:nvPicPr>
        <p:blipFill rotWithShape="1">
          <a:blip r:embed="rId4">
            <a:alphaModFix/>
          </a:blip>
          <a:srcRect l="15236" r="10474"/>
          <a:stretch/>
        </p:blipFill>
        <p:spPr>
          <a:xfrm rot="1220421">
            <a:off x="-523425" y="4190203"/>
            <a:ext cx="1552575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41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3321565">
            <a:off x="7376838" y="2871512"/>
            <a:ext cx="652200" cy="616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1" name="Google Shape;1411;p41"/>
          <p:cNvGrpSpPr/>
          <p:nvPr/>
        </p:nvGrpSpPr>
        <p:grpSpPr>
          <a:xfrm>
            <a:off x="1241825" y="3080475"/>
            <a:ext cx="76825" cy="76800"/>
            <a:chOff x="3104875" y="1099400"/>
            <a:chExt cx="76825" cy="76800"/>
          </a:xfrm>
        </p:grpSpPr>
        <p:sp>
          <p:nvSpPr>
            <p:cNvPr id="1412" name="Google Shape;1412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41"/>
          <p:cNvGrpSpPr/>
          <p:nvPr/>
        </p:nvGrpSpPr>
        <p:grpSpPr>
          <a:xfrm>
            <a:off x="4870450" y="743250"/>
            <a:ext cx="76825" cy="76800"/>
            <a:chOff x="3104875" y="1099400"/>
            <a:chExt cx="76825" cy="76800"/>
          </a:xfrm>
        </p:grpSpPr>
        <p:sp>
          <p:nvSpPr>
            <p:cNvPr id="1415" name="Google Shape;1415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7" name="Google Shape;1417;p41"/>
          <p:cNvGrpSpPr/>
          <p:nvPr/>
        </p:nvGrpSpPr>
        <p:grpSpPr>
          <a:xfrm>
            <a:off x="8200950" y="2377875"/>
            <a:ext cx="76825" cy="76800"/>
            <a:chOff x="3104875" y="1099400"/>
            <a:chExt cx="76825" cy="76800"/>
          </a:xfrm>
        </p:grpSpPr>
        <p:sp>
          <p:nvSpPr>
            <p:cNvPr id="1418" name="Google Shape;1418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1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41"/>
          <p:cNvSpPr txBox="1">
            <a:spLocks noGrp="1"/>
          </p:cNvSpPr>
          <p:nvPr>
            <p:ph type="title"/>
          </p:nvPr>
        </p:nvSpPr>
        <p:spPr>
          <a:xfrm>
            <a:off x="943050" y="1307100"/>
            <a:ext cx="72579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/>
              <a:t>GRAB</a:t>
            </a:r>
            <a:r>
              <a:rPr lang="en" sz="6600" dirty="0"/>
              <a:t> YOUR SMARTPHONES</a:t>
            </a:r>
            <a:endParaRPr sz="66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91;p72">
            <a:extLst>
              <a:ext uri="{FF2B5EF4-FFF2-40B4-BE49-F238E27FC236}">
                <a16:creationId xmlns:a16="http://schemas.microsoft.com/office/drawing/2014/main" id="{BB13E955-48DA-57C8-8A76-F0D0F7252584}"/>
              </a:ext>
            </a:extLst>
          </p:cNvPr>
          <p:cNvGrpSpPr/>
          <p:nvPr/>
        </p:nvGrpSpPr>
        <p:grpSpPr>
          <a:xfrm>
            <a:off x="1192575" y="1021369"/>
            <a:ext cx="5486516" cy="3293269"/>
            <a:chOff x="238125" y="1038125"/>
            <a:chExt cx="7146800" cy="3633625"/>
          </a:xfrm>
        </p:grpSpPr>
        <p:sp>
          <p:nvSpPr>
            <p:cNvPr id="3" name="Google Shape;3592;p72">
              <a:extLst>
                <a:ext uri="{FF2B5EF4-FFF2-40B4-BE49-F238E27FC236}">
                  <a16:creationId xmlns:a16="http://schemas.microsoft.com/office/drawing/2014/main" id="{F5356F39-6F1D-99A0-4A91-F67E8E84494A}"/>
                </a:ext>
              </a:extLst>
            </p:cNvPr>
            <p:cNvSpPr/>
            <p:nvPr/>
          </p:nvSpPr>
          <p:spPr>
            <a:xfrm>
              <a:off x="62561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593;p72">
              <a:extLst>
                <a:ext uri="{FF2B5EF4-FFF2-40B4-BE49-F238E27FC236}">
                  <a16:creationId xmlns:a16="http://schemas.microsoft.com/office/drawing/2014/main" id="{FC591731-9D5C-CBD2-E9AF-E75DCB45D77B}"/>
                </a:ext>
              </a:extLst>
            </p:cNvPr>
            <p:cNvSpPr/>
            <p:nvPr/>
          </p:nvSpPr>
          <p:spPr>
            <a:xfrm>
              <a:off x="62561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594;p72">
              <a:extLst>
                <a:ext uri="{FF2B5EF4-FFF2-40B4-BE49-F238E27FC236}">
                  <a16:creationId xmlns:a16="http://schemas.microsoft.com/office/drawing/2014/main" id="{89E1D692-3B44-DA2E-7A05-8C255B43CBF3}"/>
                </a:ext>
              </a:extLst>
            </p:cNvPr>
            <p:cNvSpPr/>
            <p:nvPr/>
          </p:nvSpPr>
          <p:spPr>
            <a:xfrm>
              <a:off x="6256150" y="39328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595;p72">
              <a:extLst>
                <a:ext uri="{FF2B5EF4-FFF2-40B4-BE49-F238E27FC236}">
                  <a16:creationId xmlns:a16="http://schemas.microsoft.com/office/drawing/2014/main" id="{624EE7AD-2E2A-225C-6518-6213BC3F4E5D}"/>
                </a:ext>
              </a:extLst>
            </p:cNvPr>
            <p:cNvSpPr/>
            <p:nvPr/>
          </p:nvSpPr>
          <p:spPr>
            <a:xfrm>
              <a:off x="6332350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96;p72">
              <a:extLst>
                <a:ext uri="{FF2B5EF4-FFF2-40B4-BE49-F238E27FC236}">
                  <a16:creationId xmlns:a16="http://schemas.microsoft.com/office/drawing/2014/main" id="{28D8E29F-BCF2-7632-E3A2-39816E4C630D}"/>
                </a:ext>
              </a:extLst>
            </p:cNvPr>
            <p:cNvSpPr/>
            <p:nvPr/>
          </p:nvSpPr>
          <p:spPr>
            <a:xfrm>
              <a:off x="63323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97;p72">
              <a:extLst>
                <a:ext uri="{FF2B5EF4-FFF2-40B4-BE49-F238E27FC236}">
                  <a16:creationId xmlns:a16="http://schemas.microsoft.com/office/drawing/2014/main" id="{7181DF1C-5FB5-9FA7-540E-577FE87DB89E}"/>
                </a:ext>
              </a:extLst>
            </p:cNvPr>
            <p:cNvSpPr/>
            <p:nvPr/>
          </p:nvSpPr>
          <p:spPr>
            <a:xfrm>
              <a:off x="640835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98;p72">
              <a:extLst>
                <a:ext uri="{FF2B5EF4-FFF2-40B4-BE49-F238E27FC236}">
                  <a16:creationId xmlns:a16="http://schemas.microsoft.com/office/drawing/2014/main" id="{C8F7E187-79C9-D4DC-D2E1-249687BE437B}"/>
                </a:ext>
              </a:extLst>
            </p:cNvPr>
            <p:cNvSpPr/>
            <p:nvPr/>
          </p:nvSpPr>
          <p:spPr>
            <a:xfrm>
              <a:off x="640835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99;p72">
              <a:extLst>
                <a:ext uri="{FF2B5EF4-FFF2-40B4-BE49-F238E27FC236}">
                  <a16:creationId xmlns:a16="http://schemas.microsoft.com/office/drawing/2014/main" id="{0D38DD1E-CDB0-5FA4-6563-3B84DA1029FD}"/>
                </a:ext>
              </a:extLst>
            </p:cNvPr>
            <p:cNvSpPr/>
            <p:nvPr/>
          </p:nvSpPr>
          <p:spPr>
            <a:xfrm>
              <a:off x="640835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600;p72">
              <a:extLst>
                <a:ext uri="{FF2B5EF4-FFF2-40B4-BE49-F238E27FC236}">
                  <a16:creationId xmlns:a16="http://schemas.microsoft.com/office/drawing/2014/main" id="{6873F6F0-1B9A-1455-525D-0B046C7DCE74}"/>
                </a:ext>
              </a:extLst>
            </p:cNvPr>
            <p:cNvSpPr/>
            <p:nvPr/>
          </p:nvSpPr>
          <p:spPr>
            <a:xfrm>
              <a:off x="648457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601;p72">
              <a:extLst>
                <a:ext uri="{FF2B5EF4-FFF2-40B4-BE49-F238E27FC236}">
                  <a16:creationId xmlns:a16="http://schemas.microsoft.com/office/drawing/2014/main" id="{33EE2E35-D917-FA87-7BB6-5692B145F60D}"/>
                </a:ext>
              </a:extLst>
            </p:cNvPr>
            <p:cNvSpPr/>
            <p:nvPr/>
          </p:nvSpPr>
          <p:spPr>
            <a:xfrm>
              <a:off x="648457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602;p72">
              <a:extLst>
                <a:ext uri="{FF2B5EF4-FFF2-40B4-BE49-F238E27FC236}">
                  <a16:creationId xmlns:a16="http://schemas.microsoft.com/office/drawing/2014/main" id="{A9197157-5B20-CC4B-964B-C8F49434A9D1}"/>
                </a:ext>
              </a:extLst>
            </p:cNvPr>
            <p:cNvSpPr/>
            <p:nvPr/>
          </p:nvSpPr>
          <p:spPr>
            <a:xfrm>
              <a:off x="648457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03;p72">
              <a:extLst>
                <a:ext uri="{FF2B5EF4-FFF2-40B4-BE49-F238E27FC236}">
                  <a16:creationId xmlns:a16="http://schemas.microsoft.com/office/drawing/2014/main" id="{E2355FD4-8F89-085F-F6AE-CEE60D6C5492}"/>
                </a:ext>
              </a:extLst>
            </p:cNvPr>
            <p:cNvSpPr/>
            <p:nvPr/>
          </p:nvSpPr>
          <p:spPr>
            <a:xfrm>
              <a:off x="648457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04;p72">
              <a:extLst>
                <a:ext uri="{FF2B5EF4-FFF2-40B4-BE49-F238E27FC236}">
                  <a16:creationId xmlns:a16="http://schemas.microsoft.com/office/drawing/2014/main" id="{789A9CAA-3C4C-E167-052D-ABCA807652D3}"/>
                </a:ext>
              </a:extLst>
            </p:cNvPr>
            <p:cNvSpPr/>
            <p:nvPr/>
          </p:nvSpPr>
          <p:spPr>
            <a:xfrm>
              <a:off x="648457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05;p72">
              <a:extLst>
                <a:ext uri="{FF2B5EF4-FFF2-40B4-BE49-F238E27FC236}">
                  <a16:creationId xmlns:a16="http://schemas.microsoft.com/office/drawing/2014/main" id="{36C85122-F331-0A35-7204-B2ECCF0C1A75}"/>
                </a:ext>
              </a:extLst>
            </p:cNvPr>
            <p:cNvSpPr/>
            <p:nvPr/>
          </p:nvSpPr>
          <p:spPr>
            <a:xfrm>
              <a:off x="663842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606;p72">
              <a:extLst>
                <a:ext uri="{FF2B5EF4-FFF2-40B4-BE49-F238E27FC236}">
                  <a16:creationId xmlns:a16="http://schemas.microsoft.com/office/drawing/2014/main" id="{115D5B31-B34C-3B61-62F7-E4A55ECDB3EF}"/>
                </a:ext>
              </a:extLst>
            </p:cNvPr>
            <p:cNvSpPr/>
            <p:nvPr/>
          </p:nvSpPr>
          <p:spPr>
            <a:xfrm>
              <a:off x="663842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607;p72">
              <a:extLst>
                <a:ext uri="{FF2B5EF4-FFF2-40B4-BE49-F238E27FC236}">
                  <a16:creationId xmlns:a16="http://schemas.microsoft.com/office/drawing/2014/main" id="{22323C6E-2547-9D2C-B238-628128D6D9C5}"/>
                </a:ext>
              </a:extLst>
            </p:cNvPr>
            <p:cNvSpPr/>
            <p:nvPr/>
          </p:nvSpPr>
          <p:spPr>
            <a:xfrm>
              <a:off x="663842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608;p72">
              <a:extLst>
                <a:ext uri="{FF2B5EF4-FFF2-40B4-BE49-F238E27FC236}">
                  <a16:creationId xmlns:a16="http://schemas.microsoft.com/office/drawing/2014/main" id="{486DC5BE-AA44-512D-C580-FAB2EC6DB2E4}"/>
                </a:ext>
              </a:extLst>
            </p:cNvPr>
            <p:cNvSpPr/>
            <p:nvPr/>
          </p:nvSpPr>
          <p:spPr>
            <a:xfrm>
              <a:off x="663842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609;p72">
              <a:extLst>
                <a:ext uri="{FF2B5EF4-FFF2-40B4-BE49-F238E27FC236}">
                  <a16:creationId xmlns:a16="http://schemas.microsoft.com/office/drawing/2014/main" id="{92EC8063-73E7-3ADA-07CF-8B8533591938}"/>
                </a:ext>
              </a:extLst>
            </p:cNvPr>
            <p:cNvSpPr/>
            <p:nvPr/>
          </p:nvSpPr>
          <p:spPr>
            <a:xfrm>
              <a:off x="663842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610;p72">
              <a:extLst>
                <a:ext uri="{FF2B5EF4-FFF2-40B4-BE49-F238E27FC236}">
                  <a16:creationId xmlns:a16="http://schemas.microsoft.com/office/drawing/2014/main" id="{6C03A045-9465-EBED-BA29-4FC1B12A7D17}"/>
                </a:ext>
              </a:extLst>
            </p:cNvPr>
            <p:cNvSpPr/>
            <p:nvPr/>
          </p:nvSpPr>
          <p:spPr>
            <a:xfrm>
              <a:off x="67154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611;p72">
              <a:extLst>
                <a:ext uri="{FF2B5EF4-FFF2-40B4-BE49-F238E27FC236}">
                  <a16:creationId xmlns:a16="http://schemas.microsoft.com/office/drawing/2014/main" id="{8DD6A63D-8F52-A7BE-55CF-89E8B87F59E3}"/>
                </a:ext>
              </a:extLst>
            </p:cNvPr>
            <p:cNvSpPr/>
            <p:nvPr/>
          </p:nvSpPr>
          <p:spPr>
            <a:xfrm>
              <a:off x="67154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612;p72">
              <a:extLst>
                <a:ext uri="{FF2B5EF4-FFF2-40B4-BE49-F238E27FC236}">
                  <a16:creationId xmlns:a16="http://schemas.microsoft.com/office/drawing/2014/main" id="{318F2DA9-3A0F-6ECE-B5A6-92C84B029201}"/>
                </a:ext>
              </a:extLst>
            </p:cNvPr>
            <p:cNvSpPr/>
            <p:nvPr/>
          </p:nvSpPr>
          <p:spPr>
            <a:xfrm>
              <a:off x="67154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613;p72">
              <a:extLst>
                <a:ext uri="{FF2B5EF4-FFF2-40B4-BE49-F238E27FC236}">
                  <a16:creationId xmlns:a16="http://schemas.microsoft.com/office/drawing/2014/main" id="{7A32E44E-2BD9-AE87-938E-CFF464C9017E}"/>
                </a:ext>
              </a:extLst>
            </p:cNvPr>
            <p:cNvSpPr/>
            <p:nvPr/>
          </p:nvSpPr>
          <p:spPr>
            <a:xfrm>
              <a:off x="640835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614;p72">
              <a:extLst>
                <a:ext uri="{FF2B5EF4-FFF2-40B4-BE49-F238E27FC236}">
                  <a16:creationId xmlns:a16="http://schemas.microsoft.com/office/drawing/2014/main" id="{0F44B6CC-B335-6ADF-27F5-7EE2C47B0E47}"/>
                </a:ext>
              </a:extLst>
            </p:cNvPr>
            <p:cNvSpPr/>
            <p:nvPr/>
          </p:nvSpPr>
          <p:spPr>
            <a:xfrm>
              <a:off x="63323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615;p72">
              <a:extLst>
                <a:ext uri="{FF2B5EF4-FFF2-40B4-BE49-F238E27FC236}">
                  <a16:creationId xmlns:a16="http://schemas.microsoft.com/office/drawing/2014/main" id="{7E39D85E-48E2-48E0-AE5A-316AFCC57CA3}"/>
                </a:ext>
              </a:extLst>
            </p:cNvPr>
            <p:cNvSpPr/>
            <p:nvPr/>
          </p:nvSpPr>
          <p:spPr>
            <a:xfrm>
              <a:off x="6256150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616;p72">
              <a:extLst>
                <a:ext uri="{FF2B5EF4-FFF2-40B4-BE49-F238E27FC236}">
                  <a16:creationId xmlns:a16="http://schemas.microsoft.com/office/drawing/2014/main" id="{284394DF-C852-95FE-97A2-A45F244BCE35}"/>
                </a:ext>
              </a:extLst>
            </p:cNvPr>
            <p:cNvSpPr/>
            <p:nvPr/>
          </p:nvSpPr>
          <p:spPr>
            <a:xfrm>
              <a:off x="595147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617;p72">
              <a:extLst>
                <a:ext uri="{FF2B5EF4-FFF2-40B4-BE49-F238E27FC236}">
                  <a16:creationId xmlns:a16="http://schemas.microsoft.com/office/drawing/2014/main" id="{B1BFF038-FD7D-4657-A3F5-52AB941CA699}"/>
                </a:ext>
              </a:extLst>
            </p:cNvPr>
            <p:cNvSpPr/>
            <p:nvPr/>
          </p:nvSpPr>
          <p:spPr>
            <a:xfrm>
              <a:off x="59514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618;p72">
              <a:extLst>
                <a:ext uri="{FF2B5EF4-FFF2-40B4-BE49-F238E27FC236}">
                  <a16:creationId xmlns:a16="http://schemas.microsoft.com/office/drawing/2014/main" id="{6076B588-59D9-7D2B-AB16-8B9F723F610A}"/>
                </a:ext>
              </a:extLst>
            </p:cNvPr>
            <p:cNvSpPr/>
            <p:nvPr/>
          </p:nvSpPr>
          <p:spPr>
            <a:xfrm>
              <a:off x="602750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619;p72">
              <a:extLst>
                <a:ext uri="{FF2B5EF4-FFF2-40B4-BE49-F238E27FC236}">
                  <a16:creationId xmlns:a16="http://schemas.microsoft.com/office/drawing/2014/main" id="{925DF7BA-4C3D-26F3-9FEC-807386D45975}"/>
                </a:ext>
              </a:extLst>
            </p:cNvPr>
            <p:cNvSpPr/>
            <p:nvPr/>
          </p:nvSpPr>
          <p:spPr>
            <a:xfrm>
              <a:off x="602750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5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620;p72">
              <a:extLst>
                <a:ext uri="{FF2B5EF4-FFF2-40B4-BE49-F238E27FC236}">
                  <a16:creationId xmlns:a16="http://schemas.microsoft.com/office/drawing/2014/main" id="{2C8B1C84-8E29-8786-AE55-F08B746D2E9D}"/>
                </a:ext>
              </a:extLst>
            </p:cNvPr>
            <p:cNvSpPr/>
            <p:nvPr/>
          </p:nvSpPr>
          <p:spPr>
            <a:xfrm>
              <a:off x="602750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621;p72">
              <a:extLst>
                <a:ext uri="{FF2B5EF4-FFF2-40B4-BE49-F238E27FC236}">
                  <a16:creationId xmlns:a16="http://schemas.microsoft.com/office/drawing/2014/main" id="{D0204F80-93E1-0B3E-F189-12E9D630F864}"/>
                </a:ext>
              </a:extLst>
            </p:cNvPr>
            <p:cNvSpPr/>
            <p:nvPr/>
          </p:nvSpPr>
          <p:spPr>
            <a:xfrm>
              <a:off x="610370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22;p72">
              <a:extLst>
                <a:ext uri="{FF2B5EF4-FFF2-40B4-BE49-F238E27FC236}">
                  <a16:creationId xmlns:a16="http://schemas.microsoft.com/office/drawing/2014/main" id="{90BB660B-186C-F0DC-D2D3-899E1F34ABAD}"/>
                </a:ext>
              </a:extLst>
            </p:cNvPr>
            <p:cNvSpPr/>
            <p:nvPr/>
          </p:nvSpPr>
          <p:spPr>
            <a:xfrm>
              <a:off x="6103700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623;p72">
              <a:extLst>
                <a:ext uri="{FF2B5EF4-FFF2-40B4-BE49-F238E27FC236}">
                  <a16:creationId xmlns:a16="http://schemas.microsoft.com/office/drawing/2014/main" id="{16C2F8C5-45D8-7772-5868-623620D4D67E}"/>
                </a:ext>
              </a:extLst>
            </p:cNvPr>
            <p:cNvSpPr/>
            <p:nvPr/>
          </p:nvSpPr>
          <p:spPr>
            <a:xfrm>
              <a:off x="6103700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624;p72">
              <a:extLst>
                <a:ext uri="{FF2B5EF4-FFF2-40B4-BE49-F238E27FC236}">
                  <a16:creationId xmlns:a16="http://schemas.microsoft.com/office/drawing/2014/main" id="{F31F6BEC-1991-2793-C68A-5DDC473D64BE}"/>
                </a:ext>
              </a:extLst>
            </p:cNvPr>
            <p:cNvSpPr/>
            <p:nvPr/>
          </p:nvSpPr>
          <p:spPr>
            <a:xfrm>
              <a:off x="610370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25;p72">
              <a:extLst>
                <a:ext uri="{FF2B5EF4-FFF2-40B4-BE49-F238E27FC236}">
                  <a16:creationId xmlns:a16="http://schemas.microsoft.com/office/drawing/2014/main" id="{9A16E1F2-D8E9-7A5F-FBC0-3BF7DB9B1152}"/>
                </a:ext>
              </a:extLst>
            </p:cNvPr>
            <p:cNvSpPr/>
            <p:nvPr/>
          </p:nvSpPr>
          <p:spPr>
            <a:xfrm>
              <a:off x="61799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626;p72">
              <a:extLst>
                <a:ext uri="{FF2B5EF4-FFF2-40B4-BE49-F238E27FC236}">
                  <a16:creationId xmlns:a16="http://schemas.microsoft.com/office/drawing/2014/main" id="{19938901-FAF4-F642-B249-F55CE47557FB}"/>
                </a:ext>
              </a:extLst>
            </p:cNvPr>
            <p:cNvSpPr/>
            <p:nvPr/>
          </p:nvSpPr>
          <p:spPr>
            <a:xfrm>
              <a:off x="61799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627;p72">
              <a:extLst>
                <a:ext uri="{FF2B5EF4-FFF2-40B4-BE49-F238E27FC236}">
                  <a16:creationId xmlns:a16="http://schemas.microsoft.com/office/drawing/2014/main" id="{BC6CD97A-F914-7AD0-FC34-66A3972A3CD9}"/>
                </a:ext>
              </a:extLst>
            </p:cNvPr>
            <p:cNvSpPr/>
            <p:nvPr/>
          </p:nvSpPr>
          <p:spPr>
            <a:xfrm>
              <a:off x="61799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628;p72">
              <a:extLst>
                <a:ext uri="{FF2B5EF4-FFF2-40B4-BE49-F238E27FC236}">
                  <a16:creationId xmlns:a16="http://schemas.microsoft.com/office/drawing/2014/main" id="{DF5A4A57-1E6A-FD4D-2E4E-DB61E7AB8ACC}"/>
                </a:ext>
              </a:extLst>
            </p:cNvPr>
            <p:cNvSpPr/>
            <p:nvPr/>
          </p:nvSpPr>
          <p:spPr>
            <a:xfrm>
              <a:off x="61799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629;p72">
              <a:extLst>
                <a:ext uri="{FF2B5EF4-FFF2-40B4-BE49-F238E27FC236}">
                  <a16:creationId xmlns:a16="http://schemas.microsoft.com/office/drawing/2014/main" id="{7A2270E2-5F83-AE1B-C764-54F42389B2D6}"/>
                </a:ext>
              </a:extLst>
            </p:cNvPr>
            <p:cNvSpPr/>
            <p:nvPr/>
          </p:nvSpPr>
          <p:spPr>
            <a:xfrm>
              <a:off x="617992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630;p72">
              <a:extLst>
                <a:ext uri="{FF2B5EF4-FFF2-40B4-BE49-F238E27FC236}">
                  <a16:creationId xmlns:a16="http://schemas.microsoft.com/office/drawing/2014/main" id="{68BE95C8-B98F-D2D3-4CF5-8F0E903527D7}"/>
                </a:ext>
              </a:extLst>
            </p:cNvPr>
            <p:cNvSpPr/>
            <p:nvPr/>
          </p:nvSpPr>
          <p:spPr>
            <a:xfrm>
              <a:off x="71703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631;p72">
              <a:extLst>
                <a:ext uri="{FF2B5EF4-FFF2-40B4-BE49-F238E27FC236}">
                  <a16:creationId xmlns:a16="http://schemas.microsoft.com/office/drawing/2014/main" id="{D7BA0577-3892-6951-3B0D-CDAC3B83DCA5}"/>
                </a:ext>
              </a:extLst>
            </p:cNvPr>
            <p:cNvSpPr/>
            <p:nvPr/>
          </p:nvSpPr>
          <p:spPr>
            <a:xfrm>
              <a:off x="68656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632;p72">
              <a:extLst>
                <a:ext uri="{FF2B5EF4-FFF2-40B4-BE49-F238E27FC236}">
                  <a16:creationId xmlns:a16="http://schemas.microsoft.com/office/drawing/2014/main" id="{2E30CE53-BBBB-0524-37B1-86E33C10445E}"/>
                </a:ext>
              </a:extLst>
            </p:cNvPr>
            <p:cNvSpPr/>
            <p:nvPr/>
          </p:nvSpPr>
          <p:spPr>
            <a:xfrm>
              <a:off x="68656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633;p72">
              <a:extLst>
                <a:ext uri="{FF2B5EF4-FFF2-40B4-BE49-F238E27FC236}">
                  <a16:creationId xmlns:a16="http://schemas.microsoft.com/office/drawing/2014/main" id="{7C700C52-F764-C423-9982-5CE6B033602F}"/>
                </a:ext>
              </a:extLst>
            </p:cNvPr>
            <p:cNvSpPr/>
            <p:nvPr/>
          </p:nvSpPr>
          <p:spPr>
            <a:xfrm>
              <a:off x="69418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634;p72">
              <a:extLst>
                <a:ext uri="{FF2B5EF4-FFF2-40B4-BE49-F238E27FC236}">
                  <a16:creationId xmlns:a16="http://schemas.microsoft.com/office/drawing/2014/main" id="{2AFC948B-27FB-DDAA-AC15-7D1169769FC8}"/>
                </a:ext>
              </a:extLst>
            </p:cNvPr>
            <p:cNvSpPr/>
            <p:nvPr/>
          </p:nvSpPr>
          <p:spPr>
            <a:xfrm>
              <a:off x="678922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635;p72">
              <a:extLst>
                <a:ext uri="{FF2B5EF4-FFF2-40B4-BE49-F238E27FC236}">
                  <a16:creationId xmlns:a16="http://schemas.microsoft.com/office/drawing/2014/main" id="{042B6866-72A7-101C-A1E8-2DA850EBF08F}"/>
                </a:ext>
              </a:extLst>
            </p:cNvPr>
            <p:cNvSpPr/>
            <p:nvPr/>
          </p:nvSpPr>
          <p:spPr>
            <a:xfrm>
              <a:off x="66370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636;p72">
              <a:extLst>
                <a:ext uri="{FF2B5EF4-FFF2-40B4-BE49-F238E27FC236}">
                  <a16:creationId xmlns:a16="http://schemas.microsoft.com/office/drawing/2014/main" id="{13A27A2A-6FB2-9DA2-A5C0-85904E53F98A}"/>
                </a:ext>
              </a:extLst>
            </p:cNvPr>
            <p:cNvSpPr/>
            <p:nvPr/>
          </p:nvSpPr>
          <p:spPr>
            <a:xfrm>
              <a:off x="6256150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637;p72">
              <a:extLst>
                <a:ext uri="{FF2B5EF4-FFF2-40B4-BE49-F238E27FC236}">
                  <a16:creationId xmlns:a16="http://schemas.microsoft.com/office/drawing/2014/main" id="{0CEEEF2C-35E3-3133-89B4-C898AA473644}"/>
                </a:ext>
              </a:extLst>
            </p:cNvPr>
            <p:cNvSpPr/>
            <p:nvPr/>
          </p:nvSpPr>
          <p:spPr>
            <a:xfrm>
              <a:off x="6484575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638;p72">
              <a:extLst>
                <a:ext uri="{FF2B5EF4-FFF2-40B4-BE49-F238E27FC236}">
                  <a16:creationId xmlns:a16="http://schemas.microsoft.com/office/drawing/2014/main" id="{1E7963E9-C07F-9929-7C3B-C88654D9644D}"/>
                </a:ext>
              </a:extLst>
            </p:cNvPr>
            <p:cNvSpPr/>
            <p:nvPr/>
          </p:nvSpPr>
          <p:spPr>
            <a:xfrm>
              <a:off x="64845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639;p72">
              <a:extLst>
                <a:ext uri="{FF2B5EF4-FFF2-40B4-BE49-F238E27FC236}">
                  <a16:creationId xmlns:a16="http://schemas.microsoft.com/office/drawing/2014/main" id="{AEDE9B0E-FCFB-18A9-A82A-95C00C13D588}"/>
                </a:ext>
              </a:extLst>
            </p:cNvPr>
            <p:cNvSpPr/>
            <p:nvPr/>
          </p:nvSpPr>
          <p:spPr>
            <a:xfrm>
              <a:off x="640835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640;p72">
              <a:extLst>
                <a:ext uri="{FF2B5EF4-FFF2-40B4-BE49-F238E27FC236}">
                  <a16:creationId xmlns:a16="http://schemas.microsoft.com/office/drawing/2014/main" id="{A06DDB0D-DCCC-A22F-E1FC-5BEFA48BAB69}"/>
                </a:ext>
              </a:extLst>
            </p:cNvPr>
            <p:cNvSpPr/>
            <p:nvPr/>
          </p:nvSpPr>
          <p:spPr>
            <a:xfrm>
              <a:off x="6408350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641;p72">
              <a:extLst>
                <a:ext uri="{FF2B5EF4-FFF2-40B4-BE49-F238E27FC236}">
                  <a16:creationId xmlns:a16="http://schemas.microsoft.com/office/drawing/2014/main" id="{8B4B049E-77E0-827C-D141-D708C117B5AA}"/>
                </a:ext>
              </a:extLst>
            </p:cNvPr>
            <p:cNvSpPr/>
            <p:nvPr/>
          </p:nvSpPr>
          <p:spPr>
            <a:xfrm>
              <a:off x="63323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642;p72">
              <a:extLst>
                <a:ext uri="{FF2B5EF4-FFF2-40B4-BE49-F238E27FC236}">
                  <a16:creationId xmlns:a16="http://schemas.microsoft.com/office/drawing/2014/main" id="{B5D79932-469E-5F39-EC17-D25271AE9625}"/>
                </a:ext>
              </a:extLst>
            </p:cNvPr>
            <p:cNvSpPr/>
            <p:nvPr/>
          </p:nvSpPr>
          <p:spPr>
            <a:xfrm>
              <a:off x="633235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643;p72">
              <a:extLst>
                <a:ext uri="{FF2B5EF4-FFF2-40B4-BE49-F238E27FC236}">
                  <a16:creationId xmlns:a16="http://schemas.microsoft.com/office/drawing/2014/main" id="{36A26D76-CEAD-74C3-71F4-8B79C80EDE66}"/>
                </a:ext>
              </a:extLst>
            </p:cNvPr>
            <p:cNvSpPr/>
            <p:nvPr/>
          </p:nvSpPr>
          <p:spPr>
            <a:xfrm>
              <a:off x="709407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644;p72">
              <a:extLst>
                <a:ext uri="{FF2B5EF4-FFF2-40B4-BE49-F238E27FC236}">
                  <a16:creationId xmlns:a16="http://schemas.microsoft.com/office/drawing/2014/main" id="{26FB2218-A2AD-E85F-09AE-78D1C37B2A58}"/>
                </a:ext>
              </a:extLst>
            </p:cNvPr>
            <p:cNvSpPr/>
            <p:nvPr/>
          </p:nvSpPr>
          <p:spPr>
            <a:xfrm>
              <a:off x="7017875" y="43898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645;p72">
              <a:extLst>
                <a:ext uri="{FF2B5EF4-FFF2-40B4-BE49-F238E27FC236}">
                  <a16:creationId xmlns:a16="http://schemas.microsoft.com/office/drawing/2014/main" id="{76E89289-46E4-F2BB-5A39-96FABCCF439E}"/>
                </a:ext>
              </a:extLst>
            </p:cNvPr>
            <p:cNvSpPr/>
            <p:nvPr/>
          </p:nvSpPr>
          <p:spPr>
            <a:xfrm>
              <a:off x="7017875" y="43136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646;p72">
              <a:extLst>
                <a:ext uri="{FF2B5EF4-FFF2-40B4-BE49-F238E27FC236}">
                  <a16:creationId xmlns:a16="http://schemas.microsoft.com/office/drawing/2014/main" id="{2014946F-828B-DA07-AA6D-4ADAAD65D04C}"/>
                </a:ext>
              </a:extLst>
            </p:cNvPr>
            <p:cNvSpPr/>
            <p:nvPr/>
          </p:nvSpPr>
          <p:spPr>
            <a:xfrm>
              <a:off x="694185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647;p72">
              <a:extLst>
                <a:ext uri="{FF2B5EF4-FFF2-40B4-BE49-F238E27FC236}">
                  <a16:creationId xmlns:a16="http://schemas.microsoft.com/office/drawing/2014/main" id="{A3633DFB-D0C7-FE92-6738-A95300833DB4}"/>
                </a:ext>
              </a:extLst>
            </p:cNvPr>
            <p:cNvSpPr/>
            <p:nvPr/>
          </p:nvSpPr>
          <p:spPr>
            <a:xfrm>
              <a:off x="6484575" y="43898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648;p72">
              <a:extLst>
                <a:ext uri="{FF2B5EF4-FFF2-40B4-BE49-F238E27FC236}">
                  <a16:creationId xmlns:a16="http://schemas.microsoft.com/office/drawing/2014/main" id="{B3452848-1E02-4DCF-FA3F-EBF69D35044A}"/>
                </a:ext>
              </a:extLst>
            </p:cNvPr>
            <p:cNvSpPr/>
            <p:nvPr/>
          </p:nvSpPr>
          <p:spPr>
            <a:xfrm>
              <a:off x="6560800" y="42374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649;p72">
              <a:extLst>
                <a:ext uri="{FF2B5EF4-FFF2-40B4-BE49-F238E27FC236}">
                  <a16:creationId xmlns:a16="http://schemas.microsoft.com/office/drawing/2014/main" id="{191C14F2-8D91-D2B8-E974-0097839C1586}"/>
                </a:ext>
              </a:extLst>
            </p:cNvPr>
            <p:cNvSpPr/>
            <p:nvPr/>
          </p:nvSpPr>
          <p:spPr>
            <a:xfrm>
              <a:off x="6560800" y="41614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650;p72">
              <a:extLst>
                <a:ext uri="{FF2B5EF4-FFF2-40B4-BE49-F238E27FC236}">
                  <a16:creationId xmlns:a16="http://schemas.microsoft.com/office/drawing/2014/main" id="{179DF339-F5A4-AF08-058D-FD550F6841AB}"/>
                </a:ext>
              </a:extLst>
            </p:cNvPr>
            <p:cNvSpPr/>
            <p:nvPr/>
          </p:nvSpPr>
          <p:spPr>
            <a:xfrm>
              <a:off x="6560800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651;p72">
              <a:extLst>
                <a:ext uri="{FF2B5EF4-FFF2-40B4-BE49-F238E27FC236}">
                  <a16:creationId xmlns:a16="http://schemas.microsoft.com/office/drawing/2014/main" id="{97D7D0AA-24DB-CD30-0F17-B3B4D491FAAF}"/>
                </a:ext>
              </a:extLst>
            </p:cNvPr>
            <p:cNvSpPr/>
            <p:nvPr/>
          </p:nvSpPr>
          <p:spPr>
            <a:xfrm>
              <a:off x="6560800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652;p72">
              <a:extLst>
                <a:ext uri="{FF2B5EF4-FFF2-40B4-BE49-F238E27FC236}">
                  <a16:creationId xmlns:a16="http://schemas.microsoft.com/office/drawing/2014/main" id="{E461C28C-A039-E0A1-F67B-D2BCADBFED72}"/>
                </a:ext>
              </a:extLst>
            </p:cNvPr>
            <p:cNvSpPr/>
            <p:nvPr/>
          </p:nvSpPr>
          <p:spPr>
            <a:xfrm>
              <a:off x="6560800" y="39328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3653;p72">
              <a:extLst>
                <a:ext uri="{FF2B5EF4-FFF2-40B4-BE49-F238E27FC236}">
                  <a16:creationId xmlns:a16="http://schemas.microsoft.com/office/drawing/2014/main" id="{883B93B9-8B5F-07C6-B83C-DE01A42B65CE}"/>
                </a:ext>
              </a:extLst>
            </p:cNvPr>
            <p:cNvSpPr/>
            <p:nvPr/>
          </p:nvSpPr>
          <p:spPr>
            <a:xfrm>
              <a:off x="656080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3654;p72">
              <a:extLst>
                <a:ext uri="{FF2B5EF4-FFF2-40B4-BE49-F238E27FC236}">
                  <a16:creationId xmlns:a16="http://schemas.microsoft.com/office/drawing/2014/main" id="{D5909CFD-0E60-EFF9-4513-DA8225192B06}"/>
                </a:ext>
              </a:extLst>
            </p:cNvPr>
            <p:cNvSpPr/>
            <p:nvPr/>
          </p:nvSpPr>
          <p:spPr>
            <a:xfrm>
              <a:off x="65608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3655;p72">
              <a:extLst>
                <a:ext uri="{FF2B5EF4-FFF2-40B4-BE49-F238E27FC236}">
                  <a16:creationId xmlns:a16="http://schemas.microsoft.com/office/drawing/2014/main" id="{8345536A-FC34-78A0-45E3-56C27386C0C2}"/>
                </a:ext>
              </a:extLst>
            </p:cNvPr>
            <p:cNvSpPr/>
            <p:nvPr/>
          </p:nvSpPr>
          <p:spPr>
            <a:xfrm>
              <a:off x="648457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3656;p72">
              <a:extLst>
                <a:ext uri="{FF2B5EF4-FFF2-40B4-BE49-F238E27FC236}">
                  <a16:creationId xmlns:a16="http://schemas.microsoft.com/office/drawing/2014/main" id="{D5DD6373-5A8F-39CA-17EF-0D749969AE85}"/>
                </a:ext>
              </a:extLst>
            </p:cNvPr>
            <p:cNvSpPr/>
            <p:nvPr/>
          </p:nvSpPr>
          <p:spPr>
            <a:xfrm>
              <a:off x="64845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3657;p72">
              <a:extLst>
                <a:ext uri="{FF2B5EF4-FFF2-40B4-BE49-F238E27FC236}">
                  <a16:creationId xmlns:a16="http://schemas.microsoft.com/office/drawing/2014/main" id="{DCCFCFB5-7B1B-6E46-E070-844009AF0179}"/>
                </a:ext>
              </a:extLst>
            </p:cNvPr>
            <p:cNvSpPr/>
            <p:nvPr/>
          </p:nvSpPr>
          <p:spPr>
            <a:xfrm>
              <a:off x="648457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3658;p72">
              <a:extLst>
                <a:ext uri="{FF2B5EF4-FFF2-40B4-BE49-F238E27FC236}">
                  <a16:creationId xmlns:a16="http://schemas.microsoft.com/office/drawing/2014/main" id="{A2C13B01-53B0-4018-D3A6-D00469408FF4}"/>
                </a:ext>
              </a:extLst>
            </p:cNvPr>
            <p:cNvSpPr/>
            <p:nvPr/>
          </p:nvSpPr>
          <p:spPr>
            <a:xfrm>
              <a:off x="6408350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3659;p72">
              <a:extLst>
                <a:ext uri="{FF2B5EF4-FFF2-40B4-BE49-F238E27FC236}">
                  <a16:creationId xmlns:a16="http://schemas.microsoft.com/office/drawing/2014/main" id="{4DEA1C7E-4794-3340-958E-57B9EC97C1B4}"/>
                </a:ext>
              </a:extLst>
            </p:cNvPr>
            <p:cNvSpPr/>
            <p:nvPr/>
          </p:nvSpPr>
          <p:spPr>
            <a:xfrm>
              <a:off x="6408350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3660;p72">
              <a:extLst>
                <a:ext uri="{FF2B5EF4-FFF2-40B4-BE49-F238E27FC236}">
                  <a16:creationId xmlns:a16="http://schemas.microsoft.com/office/drawing/2014/main" id="{3261D6B5-8743-2230-EB38-449065BD0D2D}"/>
                </a:ext>
              </a:extLst>
            </p:cNvPr>
            <p:cNvSpPr/>
            <p:nvPr/>
          </p:nvSpPr>
          <p:spPr>
            <a:xfrm>
              <a:off x="64083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3661;p72">
              <a:extLst>
                <a:ext uri="{FF2B5EF4-FFF2-40B4-BE49-F238E27FC236}">
                  <a16:creationId xmlns:a16="http://schemas.microsoft.com/office/drawing/2014/main" id="{B465799D-93BD-F785-3362-18D6985B549A}"/>
                </a:ext>
              </a:extLst>
            </p:cNvPr>
            <p:cNvSpPr/>
            <p:nvPr/>
          </p:nvSpPr>
          <p:spPr>
            <a:xfrm>
              <a:off x="640835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3662;p72">
              <a:extLst>
                <a:ext uri="{FF2B5EF4-FFF2-40B4-BE49-F238E27FC236}">
                  <a16:creationId xmlns:a16="http://schemas.microsoft.com/office/drawing/2014/main" id="{A41199A4-4596-E42F-BEDA-69B22F4D5974}"/>
                </a:ext>
              </a:extLst>
            </p:cNvPr>
            <p:cNvSpPr/>
            <p:nvPr/>
          </p:nvSpPr>
          <p:spPr>
            <a:xfrm>
              <a:off x="6332350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3663;p72">
              <a:extLst>
                <a:ext uri="{FF2B5EF4-FFF2-40B4-BE49-F238E27FC236}">
                  <a16:creationId xmlns:a16="http://schemas.microsoft.com/office/drawing/2014/main" id="{E832AC2E-7C7C-C4A2-5928-3DD6DCC9ECE8}"/>
                </a:ext>
              </a:extLst>
            </p:cNvPr>
            <p:cNvSpPr/>
            <p:nvPr/>
          </p:nvSpPr>
          <p:spPr>
            <a:xfrm>
              <a:off x="63323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3664;p72">
              <a:extLst>
                <a:ext uri="{FF2B5EF4-FFF2-40B4-BE49-F238E27FC236}">
                  <a16:creationId xmlns:a16="http://schemas.microsoft.com/office/drawing/2014/main" id="{13E1C343-C8A7-444B-EDFE-0352A99A028F}"/>
                </a:ext>
              </a:extLst>
            </p:cNvPr>
            <p:cNvSpPr/>
            <p:nvPr/>
          </p:nvSpPr>
          <p:spPr>
            <a:xfrm>
              <a:off x="63323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3665;p72">
              <a:extLst>
                <a:ext uri="{FF2B5EF4-FFF2-40B4-BE49-F238E27FC236}">
                  <a16:creationId xmlns:a16="http://schemas.microsoft.com/office/drawing/2014/main" id="{BA37AC9E-7D05-1AB8-587C-A6C81148AFDC}"/>
                </a:ext>
              </a:extLst>
            </p:cNvPr>
            <p:cNvSpPr/>
            <p:nvPr/>
          </p:nvSpPr>
          <p:spPr>
            <a:xfrm>
              <a:off x="63323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3666;p72">
              <a:extLst>
                <a:ext uri="{FF2B5EF4-FFF2-40B4-BE49-F238E27FC236}">
                  <a16:creationId xmlns:a16="http://schemas.microsoft.com/office/drawing/2014/main" id="{481C5439-A960-A3F0-7232-9A64AE6DFA92}"/>
                </a:ext>
              </a:extLst>
            </p:cNvPr>
            <p:cNvSpPr/>
            <p:nvPr/>
          </p:nvSpPr>
          <p:spPr>
            <a:xfrm>
              <a:off x="6256150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3667;p72">
              <a:extLst>
                <a:ext uri="{FF2B5EF4-FFF2-40B4-BE49-F238E27FC236}">
                  <a16:creationId xmlns:a16="http://schemas.microsoft.com/office/drawing/2014/main" id="{3613FD4F-228C-ADB6-7BF9-E4BDE39E1756}"/>
                </a:ext>
              </a:extLst>
            </p:cNvPr>
            <p:cNvSpPr/>
            <p:nvPr/>
          </p:nvSpPr>
          <p:spPr>
            <a:xfrm>
              <a:off x="625615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3668;p72">
              <a:extLst>
                <a:ext uri="{FF2B5EF4-FFF2-40B4-BE49-F238E27FC236}">
                  <a16:creationId xmlns:a16="http://schemas.microsoft.com/office/drawing/2014/main" id="{3A41147E-FB39-C437-9001-C1E3E697102A}"/>
                </a:ext>
              </a:extLst>
            </p:cNvPr>
            <p:cNvSpPr/>
            <p:nvPr/>
          </p:nvSpPr>
          <p:spPr>
            <a:xfrm>
              <a:off x="625615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3669;p72">
              <a:extLst>
                <a:ext uri="{FF2B5EF4-FFF2-40B4-BE49-F238E27FC236}">
                  <a16:creationId xmlns:a16="http://schemas.microsoft.com/office/drawing/2014/main" id="{B5ECF9A5-8F33-3819-9F93-A3C12C18F512}"/>
                </a:ext>
              </a:extLst>
            </p:cNvPr>
            <p:cNvSpPr/>
            <p:nvPr/>
          </p:nvSpPr>
          <p:spPr>
            <a:xfrm>
              <a:off x="617992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3670;p72">
              <a:extLst>
                <a:ext uri="{FF2B5EF4-FFF2-40B4-BE49-F238E27FC236}">
                  <a16:creationId xmlns:a16="http://schemas.microsoft.com/office/drawing/2014/main" id="{CB5E80A2-A44E-0217-6CF8-46C9078AFD88}"/>
                </a:ext>
              </a:extLst>
            </p:cNvPr>
            <p:cNvSpPr/>
            <p:nvPr/>
          </p:nvSpPr>
          <p:spPr>
            <a:xfrm>
              <a:off x="61799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3671;p72">
              <a:extLst>
                <a:ext uri="{FF2B5EF4-FFF2-40B4-BE49-F238E27FC236}">
                  <a16:creationId xmlns:a16="http://schemas.microsoft.com/office/drawing/2014/main" id="{9C74B179-FC28-B241-1A4D-FD2ACD0CCFFF}"/>
                </a:ext>
              </a:extLst>
            </p:cNvPr>
            <p:cNvSpPr/>
            <p:nvPr/>
          </p:nvSpPr>
          <p:spPr>
            <a:xfrm>
              <a:off x="610370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3672;p72">
              <a:extLst>
                <a:ext uri="{FF2B5EF4-FFF2-40B4-BE49-F238E27FC236}">
                  <a16:creationId xmlns:a16="http://schemas.microsoft.com/office/drawing/2014/main" id="{2EBB0C5A-445A-21DB-9B77-1F51B9E380C7}"/>
                </a:ext>
              </a:extLst>
            </p:cNvPr>
            <p:cNvSpPr/>
            <p:nvPr/>
          </p:nvSpPr>
          <p:spPr>
            <a:xfrm>
              <a:off x="610370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3673;p72">
              <a:extLst>
                <a:ext uri="{FF2B5EF4-FFF2-40B4-BE49-F238E27FC236}">
                  <a16:creationId xmlns:a16="http://schemas.microsoft.com/office/drawing/2014/main" id="{F5217EAD-8227-837F-5D0D-BB293E560E96}"/>
                </a:ext>
              </a:extLst>
            </p:cNvPr>
            <p:cNvSpPr/>
            <p:nvPr/>
          </p:nvSpPr>
          <p:spPr>
            <a:xfrm>
              <a:off x="602750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3674;p72">
              <a:extLst>
                <a:ext uri="{FF2B5EF4-FFF2-40B4-BE49-F238E27FC236}">
                  <a16:creationId xmlns:a16="http://schemas.microsoft.com/office/drawing/2014/main" id="{519A30B4-06BC-5ABB-37A0-3D6340E28921}"/>
                </a:ext>
              </a:extLst>
            </p:cNvPr>
            <p:cNvSpPr/>
            <p:nvPr/>
          </p:nvSpPr>
          <p:spPr>
            <a:xfrm>
              <a:off x="602750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6" y="1146"/>
                    <a:pt x="2025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3675;p72">
              <a:extLst>
                <a:ext uri="{FF2B5EF4-FFF2-40B4-BE49-F238E27FC236}">
                  <a16:creationId xmlns:a16="http://schemas.microsoft.com/office/drawing/2014/main" id="{C30CB8BC-FFC7-D2AD-10E8-118EA7DF80A4}"/>
                </a:ext>
              </a:extLst>
            </p:cNvPr>
            <p:cNvSpPr/>
            <p:nvPr/>
          </p:nvSpPr>
          <p:spPr>
            <a:xfrm>
              <a:off x="602750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3676;p72">
              <a:extLst>
                <a:ext uri="{FF2B5EF4-FFF2-40B4-BE49-F238E27FC236}">
                  <a16:creationId xmlns:a16="http://schemas.microsoft.com/office/drawing/2014/main" id="{965B0BFB-22C9-C0E6-C4FC-C51D8BE2D94A}"/>
                </a:ext>
              </a:extLst>
            </p:cNvPr>
            <p:cNvSpPr/>
            <p:nvPr/>
          </p:nvSpPr>
          <p:spPr>
            <a:xfrm>
              <a:off x="59514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3677;p72">
              <a:extLst>
                <a:ext uri="{FF2B5EF4-FFF2-40B4-BE49-F238E27FC236}">
                  <a16:creationId xmlns:a16="http://schemas.microsoft.com/office/drawing/2014/main" id="{4F869712-2289-02E5-D8F3-3F1DCFD8827C}"/>
                </a:ext>
              </a:extLst>
            </p:cNvPr>
            <p:cNvSpPr/>
            <p:nvPr/>
          </p:nvSpPr>
          <p:spPr>
            <a:xfrm>
              <a:off x="595147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3678;p72">
              <a:extLst>
                <a:ext uri="{FF2B5EF4-FFF2-40B4-BE49-F238E27FC236}">
                  <a16:creationId xmlns:a16="http://schemas.microsoft.com/office/drawing/2014/main" id="{BF97E7EE-782C-1FD7-E864-90A6325E20B5}"/>
                </a:ext>
              </a:extLst>
            </p:cNvPr>
            <p:cNvSpPr/>
            <p:nvPr/>
          </p:nvSpPr>
          <p:spPr>
            <a:xfrm>
              <a:off x="59514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3679;p72">
              <a:extLst>
                <a:ext uri="{FF2B5EF4-FFF2-40B4-BE49-F238E27FC236}">
                  <a16:creationId xmlns:a16="http://schemas.microsoft.com/office/drawing/2014/main" id="{16F2C849-7000-ECA0-7A66-1980D0F443A8}"/>
                </a:ext>
              </a:extLst>
            </p:cNvPr>
            <p:cNvSpPr/>
            <p:nvPr/>
          </p:nvSpPr>
          <p:spPr>
            <a:xfrm>
              <a:off x="58752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3680;p72">
              <a:extLst>
                <a:ext uri="{FF2B5EF4-FFF2-40B4-BE49-F238E27FC236}">
                  <a16:creationId xmlns:a16="http://schemas.microsoft.com/office/drawing/2014/main" id="{DF876297-C2E5-535E-F49E-D62C85BF1CCB}"/>
                </a:ext>
              </a:extLst>
            </p:cNvPr>
            <p:cNvSpPr/>
            <p:nvPr/>
          </p:nvSpPr>
          <p:spPr>
            <a:xfrm>
              <a:off x="58752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3681;p72">
              <a:extLst>
                <a:ext uri="{FF2B5EF4-FFF2-40B4-BE49-F238E27FC236}">
                  <a16:creationId xmlns:a16="http://schemas.microsoft.com/office/drawing/2014/main" id="{D43ED0FA-3A3F-1653-A912-A74FCE741802}"/>
                </a:ext>
              </a:extLst>
            </p:cNvPr>
            <p:cNvSpPr/>
            <p:nvPr/>
          </p:nvSpPr>
          <p:spPr>
            <a:xfrm>
              <a:off x="587527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3682;p72">
              <a:extLst>
                <a:ext uri="{FF2B5EF4-FFF2-40B4-BE49-F238E27FC236}">
                  <a16:creationId xmlns:a16="http://schemas.microsoft.com/office/drawing/2014/main" id="{70FB4E81-9783-3BAF-ADCD-5742C8F23BDF}"/>
                </a:ext>
              </a:extLst>
            </p:cNvPr>
            <p:cNvSpPr/>
            <p:nvPr/>
          </p:nvSpPr>
          <p:spPr>
            <a:xfrm>
              <a:off x="587527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3683;p72">
              <a:extLst>
                <a:ext uri="{FF2B5EF4-FFF2-40B4-BE49-F238E27FC236}">
                  <a16:creationId xmlns:a16="http://schemas.microsoft.com/office/drawing/2014/main" id="{C5161F81-02CF-4232-31D2-7EF36E4C036F}"/>
                </a:ext>
              </a:extLst>
            </p:cNvPr>
            <p:cNvSpPr/>
            <p:nvPr/>
          </p:nvSpPr>
          <p:spPr>
            <a:xfrm>
              <a:off x="45040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3684;p72">
              <a:extLst>
                <a:ext uri="{FF2B5EF4-FFF2-40B4-BE49-F238E27FC236}">
                  <a16:creationId xmlns:a16="http://schemas.microsoft.com/office/drawing/2014/main" id="{B9A09080-FDC2-1C89-DC64-3DAB88192B16}"/>
                </a:ext>
              </a:extLst>
            </p:cNvPr>
            <p:cNvSpPr/>
            <p:nvPr/>
          </p:nvSpPr>
          <p:spPr>
            <a:xfrm>
              <a:off x="45040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3685;p72">
              <a:extLst>
                <a:ext uri="{FF2B5EF4-FFF2-40B4-BE49-F238E27FC236}">
                  <a16:creationId xmlns:a16="http://schemas.microsoft.com/office/drawing/2014/main" id="{80C69EDB-19D5-C47F-DE63-5C23EC5CD45E}"/>
                </a:ext>
              </a:extLst>
            </p:cNvPr>
            <p:cNvSpPr/>
            <p:nvPr/>
          </p:nvSpPr>
          <p:spPr>
            <a:xfrm>
              <a:off x="450405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3686;p72">
              <a:extLst>
                <a:ext uri="{FF2B5EF4-FFF2-40B4-BE49-F238E27FC236}">
                  <a16:creationId xmlns:a16="http://schemas.microsoft.com/office/drawing/2014/main" id="{5AA0D8A6-67A5-2A2F-2110-D8AD2896DAB1}"/>
                </a:ext>
              </a:extLst>
            </p:cNvPr>
            <p:cNvSpPr/>
            <p:nvPr/>
          </p:nvSpPr>
          <p:spPr>
            <a:xfrm>
              <a:off x="442782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3687;p72">
              <a:extLst>
                <a:ext uri="{FF2B5EF4-FFF2-40B4-BE49-F238E27FC236}">
                  <a16:creationId xmlns:a16="http://schemas.microsoft.com/office/drawing/2014/main" id="{12EABFE0-E990-7762-1778-721AE836354B}"/>
                </a:ext>
              </a:extLst>
            </p:cNvPr>
            <p:cNvSpPr/>
            <p:nvPr/>
          </p:nvSpPr>
          <p:spPr>
            <a:xfrm>
              <a:off x="4427825" y="3856775"/>
              <a:ext cx="62350" cy="53250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3688;p72">
              <a:extLst>
                <a:ext uri="{FF2B5EF4-FFF2-40B4-BE49-F238E27FC236}">
                  <a16:creationId xmlns:a16="http://schemas.microsoft.com/office/drawing/2014/main" id="{B40EBFE3-A143-ACE4-1302-4E0E3A7D10C3}"/>
                </a:ext>
              </a:extLst>
            </p:cNvPr>
            <p:cNvSpPr/>
            <p:nvPr/>
          </p:nvSpPr>
          <p:spPr>
            <a:xfrm>
              <a:off x="44278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3689;p72">
              <a:extLst>
                <a:ext uri="{FF2B5EF4-FFF2-40B4-BE49-F238E27FC236}">
                  <a16:creationId xmlns:a16="http://schemas.microsoft.com/office/drawing/2014/main" id="{4FA7C1CE-1F7D-6ECB-74AF-FEED37855D7F}"/>
                </a:ext>
              </a:extLst>
            </p:cNvPr>
            <p:cNvSpPr/>
            <p:nvPr/>
          </p:nvSpPr>
          <p:spPr>
            <a:xfrm>
              <a:off x="4351600" y="31710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3690;p72">
              <a:extLst>
                <a:ext uri="{FF2B5EF4-FFF2-40B4-BE49-F238E27FC236}">
                  <a16:creationId xmlns:a16="http://schemas.microsoft.com/office/drawing/2014/main" id="{F3EAAC11-9ED6-5EA4-B344-286DD559A0D5}"/>
                </a:ext>
              </a:extLst>
            </p:cNvPr>
            <p:cNvSpPr/>
            <p:nvPr/>
          </p:nvSpPr>
          <p:spPr>
            <a:xfrm>
              <a:off x="435160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3691;p72">
              <a:extLst>
                <a:ext uri="{FF2B5EF4-FFF2-40B4-BE49-F238E27FC236}">
                  <a16:creationId xmlns:a16="http://schemas.microsoft.com/office/drawing/2014/main" id="{A32922AC-1930-5793-272D-67EE168D76C5}"/>
                </a:ext>
              </a:extLst>
            </p:cNvPr>
            <p:cNvSpPr/>
            <p:nvPr/>
          </p:nvSpPr>
          <p:spPr>
            <a:xfrm>
              <a:off x="39709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3692;p72">
              <a:extLst>
                <a:ext uri="{FF2B5EF4-FFF2-40B4-BE49-F238E27FC236}">
                  <a16:creationId xmlns:a16="http://schemas.microsoft.com/office/drawing/2014/main" id="{FE372711-0CBE-4284-784F-0D3F3C75FEF1}"/>
                </a:ext>
              </a:extLst>
            </p:cNvPr>
            <p:cNvSpPr/>
            <p:nvPr/>
          </p:nvSpPr>
          <p:spPr>
            <a:xfrm>
              <a:off x="39709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3693;p72">
              <a:extLst>
                <a:ext uri="{FF2B5EF4-FFF2-40B4-BE49-F238E27FC236}">
                  <a16:creationId xmlns:a16="http://schemas.microsoft.com/office/drawing/2014/main" id="{B9ACCC43-BAA0-0D6B-D4A1-39CCDF309B83}"/>
                </a:ext>
              </a:extLst>
            </p:cNvPr>
            <p:cNvSpPr/>
            <p:nvPr/>
          </p:nvSpPr>
          <p:spPr>
            <a:xfrm>
              <a:off x="39709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3694;p72">
              <a:extLst>
                <a:ext uri="{FF2B5EF4-FFF2-40B4-BE49-F238E27FC236}">
                  <a16:creationId xmlns:a16="http://schemas.microsoft.com/office/drawing/2014/main" id="{40EEB43B-0F2F-CAE8-6904-19D4EE59A7EB}"/>
                </a:ext>
              </a:extLst>
            </p:cNvPr>
            <p:cNvSpPr/>
            <p:nvPr/>
          </p:nvSpPr>
          <p:spPr>
            <a:xfrm>
              <a:off x="39709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3695;p72">
              <a:extLst>
                <a:ext uri="{FF2B5EF4-FFF2-40B4-BE49-F238E27FC236}">
                  <a16:creationId xmlns:a16="http://schemas.microsoft.com/office/drawing/2014/main" id="{5BD3D020-6192-FE29-D7B3-2777578A9C35}"/>
                </a:ext>
              </a:extLst>
            </p:cNvPr>
            <p:cNvSpPr/>
            <p:nvPr/>
          </p:nvSpPr>
          <p:spPr>
            <a:xfrm>
              <a:off x="397095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3696;p72">
              <a:extLst>
                <a:ext uri="{FF2B5EF4-FFF2-40B4-BE49-F238E27FC236}">
                  <a16:creationId xmlns:a16="http://schemas.microsoft.com/office/drawing/2014/main" id="{B0DD03C4-3FC2-4661-B28F-30487C5DC85C}"/>
                </a:ext>
              </a:extLst>
            </p:cNvPr>
            <p:cNvSpPr/>
            <p:nvPr/>
          </p:nvSpPr>
          <p:spPr>
            <a:xfrm>
              <a:off x="3970950" y="31710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3697;p72">
              <a:extLst>
                <a:ext uri="{FF2B5EF4-FFF2-40B4-BE49-F238E27FC236}">
                  <a16:creationId xmlns:a16="http://schemas.microsoft.com/office/drawing/2014/main" id="{7002B209-26AD-31DB-D4D3-171559C17F16}"/>
                </a:ext>
              </a:extLst>
            </p:cNvPr>
            <p:cNvSpPr/>
            <p:nvPr/>
          </p:nvSpPr>
          <p:spPr>
            <a:xfrm>
              <a:off x="397095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3698;p72">
              <a:extLst>
                <a:ext uri="{FF2B5EF4-FFF2-40B4-BE49-F238E27FC236}">
                  <a16:creationId xmlns:a16="http://schemas.microsoft.com/office/drawing/2014/main" id="{C8F1569C-498D-3C2F-2FC8-053F45D91538}"/>
                </a:ext>
              </a:extLst>
            </p:cNvPr>
            <p:cNvSpPr/>
            <p:nvPr/>
          </p:nvSpPr>
          <p:spPr>
            <a:xfrm>
              <a:off x="3970950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3699;p72">
              <a:extLst>
                <a:ext uri="{FF2B5EF4-FFF2-40B4-BE49-F238E27FC236}">
                  <a16:creationId xmlns:a16="http://schemas.microsoft.com/office/drawing/2014/main" id="{2B805630-01DD-C8D0-69DE-2D50A0474DD5}"/>
                </a:ext>
              </a:extLst>
            </p:cNvPr>
            <p:cNvSpPr/>
            <p:nvPr/>
          </p:nvSpPr>
          <p:spPr>
            <a:xfrm>
              <a:off x="397095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3700;p72">
              <a:extLst>
                <a:ext uri="{FF2B5EF4-FFF2-40B4-BE49-F238E27FC236}">
                  <a16:creationId xmlns:a16="http://schemas.microsoft.com/office/drawing/2014/main" id="{49B9B7C0-0BAD-F47C-0DBE-B6576CFC9A01}"/>
                </a:ext>
              </a:extLst>
            </p:cNvPr>
            <p:cNvSpPr/>
            <p:nvPr/>
          </p:nvSpPr>
          <p:spPr>
            <a:xfrm>
              <a:off x="39709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3701;p72">
              <a:extLst>
                <a:ext uri="{FF2B5EF4-FFF2-40B4-BE49-F238E27FC236}">
                  <a16:creationId xmlns:a16="http://schemas.microsoft.com/office/drawing/2014/main" id="{AA32ACDC-3719-AA35-D9D8-50E3ACC65F72}"/>
                </a:ext>
              </a:extLst>
            </p:cNvPr>
            <p:cNvSpPr/>
            <p:nvPr/>
          </p:nvSpPr>
          <p:spPr>
            <a:xfrm>
              <a:off x="3970950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3702;p72">
              <a:extLst>
                <a:ext uri="{FF2B5EF4-FFF2-40B4-BE49-F238E27FC236}">
                  <a16:creationId xmlns:a16="http://schemas.microsoft.com/office/drawing/2014/main" id="{4D764299-B986-4F7B-7AEF-D202530D5B63}"/>
                </a:ext>
              </a:extLst>
            </p:cNvPr>
            <p:cNvSpPr/>
            <p:nvPr/>
          </p:nvSpPr>
          <p:spPr>
            <a:xfrm>
              <a:off x="397095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3703;p72">
              <a:extLst>
                <a:ext uri="{FF2B5EF4-FFF2-40B4-BE49-F238E27FC236}">
                  <a16:creationId xmlns:a16="http://schemas.microsoft.com/office/drawing/2014/main" id="{5687BF62-A9C4-21A2-9F93-26138A7ABFDC}"/>
                </a:ext>
              </a:extLst>
            </p:cNvPr>
            <p:cNvSpPr/>
            <p:nvPr/>
          </p:nvSpPr>
          <p:spPr>
            <a:xfrm>
              <a:off x="39709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3704;p72">
              <a:extLst>
                <a:ext uri="{FF2B5EF4-FFF2-40B4-BE49-F238E27FC236}">
                  <a16:creationId xmlns:a16="http://schemas.microsoft.com/office/drawing/2014/main" id="{0CDE25B7-1E61-7259-E811-FABAE079A28F}"/>
                </a:ext>
              </a:extLst>
            </p:cNvPr>
            <p:cNvSpPr/>
            <p:nvPr/>
          </p:nvSpPr>
          <p:spPr>
            <a:xfrm>
              <a:off x="39709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3705;p72">
              <a:extLst>
                <a:ext uri="{FF2B5EF4-FFF2-40B4-BE49-F238E27FC236}">
                  <a16:creationId xmlns:a16="http://schemas.microsoft.com/office/drawing/2014/main" id="{9EFCC834-2850-F87B-7B41-2CF142A2B8C5}"/>
                </a:ext>
              </a:extLst>
            </p:cNvPr>
            <p:cNvSpPr/>
            <p:nvPr/>
          </p:nvSpPr>
          <p:spPr>
            <a:xfrm>
              <a:off x="3970950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3706;p72">
              <a:extLst>
                <a:ext uri="{FF2B5EF4-FFF2-40B4-BE49-F238E27FC236}">
                  <a16:creationId xmlns:a16="http://schemas.microsoft.com/office/drawing/2014/main" id="{D788AC39-6AA7-3B21-79E1-D275EAA38B4E}"/>
                </a:ext>
              </a:extLst>
            </p:cNvPr>
            <p:cNvSpPr/>
            <p:nvPr/>
          </p:nvSpPr>
          <p:spPr>
            <a:xfrm>
              <a:off x="39709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3707;p72">
              <a:extLst>
                <a:ext uri="{FF2B5EF4-FFF2-40B4-BE49-F238E27FC236}">
                  <a16:creationId xmlns:a16="http://schemas.microsoft.com/office/drawing/2014/main" id="{7F975B35-9F14-2751-3E0D-E5B644A4C481}"/>
                </a:ext>
              </a:extLst>
            </p:cNvPr>
            <p:cNvSpPr/>
            <p:nvPr/>
          </p:nvSpPr>
          <p:spPr>
            <a:xfrm>
              <a:off x="404695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3708;p72">
              <a:extLst>
                <a:ext uri="{FF2B5EF4-FFF2-40B4-BE49-F238E27FC236}">
                  <a16:creationId xmlns:a16="http://schemas.microsoft.com/office/drawing/2014/main" id="{7528A58B-9179-013C-5255-DFF2852C8373}"/>
                </a:ext>
              </a:extLst>
            </p:cNvPr>
            <p:cNvSpPr/>
            <p:nvPr/>
          </p:nvSpPr>
          <p:spPr>
            <a:xfrm>
              <a:off x="40469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3709;p72">
              <a:extLst>
                <a:ext uri="{FF2B5EF4-FFF2-40B4-BE49-F238E27FC236}">
                  <a16:creationId xmlns:a16="http://schemas.microsoft.com/office/drawing/2014/main" id="{6BF9CF12-5D91-C993-6E93-FDB2F49C3FDC}"/>
                </a:ext>
              </a:extLst>
            </p:cNvPr>
            <p:cNvSpPr/>
            <p:nvPr/>
          </p:nvSpPr>
          <p:spPr>
            <a:xfrm>
              <a:off x="404695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3710;p72">
              <a:extLst>
                <a:ext uri="{FF2B5EF4-FFF2-40B4-BE49-F238E27FC236}">
                  <a16:creationId xmlns:a16="http://schemas.microsoft.com/office/drawing/2014/main" id="{C0BF8852-64D4-BD8F-BB3C-D7F1E98A4F3B}"/>
                </a:ext>
              </a:extLst>
            </p:cNvPr>
            <p:cNvSpPr/>
            <p:nvPr/>
          </p:nvSpPr>
          <p:spPr>
            <a:xfrm>
              <a:off x="404695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3711;p72">
              <a:extLst>
                <a:ext uri="{FF2B5EF4-FFF2-40B4-BE49-F238E27FC236}">
                  <a16:creationId xmlns:a16="http://schemas.microsoft.com/office/drawing/2014/main" id="{56E9DB0F-E86E-8422-05C3-E6B4481A0990}"/>
                </a:ext>
              </a:extLst>
            </p:cNvPr>
            <p:cNvSpPr/>
            <p:nvPr/>
          </p:nvSpPr>
          <p:spPr>
            <a:xfrm>
              <a:off x="404695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3712;p72">
              <a:extLst>
                <a:ext uri="{FF2B5EF4-FFF2-40B4-BE49-F238E27FC236}">
                  <a16:creationId xmlns:a16="http://schemas.microsoft.com/office/drawing/2014/main" id="{2370019C-FB02-43AC-ED2F-7E5DF311F838}"/>
                </a:ext>
              </a:extLst>
            </p:cNvPr>
            <p:cNvSpPr/>
            <p:nvPr/>
          </p:nvSpPr>
          <p:spPr>
            <a:xfrm>
              <a:off x="404695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3713;p72">
              <a:extLst>
                <a:ext uri="{FF2B5EF4-FFF2-40B4-BE49-F238E27FC236}">
                  <a16:creationId xmlns:a16="http://schemas.microsoft.com/office/drawing/2014/main" id="{9D8D3E94-29C7-DC23-9347-850010B84818}"/>
                </a:ext>
              </a:extLst>
            </p:cNvPr>
            <p:cNvSpPr/>
            <p:nvPr/>
          </p:nvSpPr>
          <p:spPr>
            <a:xfrm>
              <a:off x="404695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3714;p72">
              <a:extLst>
                <a:ext uri="{FF2B5EF4-FFF2-40B4-BE49-F238E27FC236}">
                  <a16:creationId xmlns:a16="http://schemas.microsoft.com/office/drawing/2014/main" id="{DEC799DC-7E0E-CBA2-3856-7CA0425DA497}"/>
                </a:ext>
              </a:extLst>
            </p:cNvPr>
            <p:cNvSpPr/>
            <p:nvPr/>
          </p:nvSpPr>
          <p:spPr>
            <a:xfrm>
              <a:off x="404695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3715;p72">
              <a:extLst>
                <a:ext uri="{FF2B5EF4-FFF2-40B4-BE49-F238E27FC236}">
                  <a16:creationId xmlns:a16="http://schemas.microsoft.com/office/drawing/2014/main" id="{9850DCB7-09B6-459A-E339-9412E3D8DC99}"/>
                </a:ext>
              </a:extLst>
            </p:cNvPr>
            <p:cNvSpPr/>
            <p:nvPr/>
          </p:nvSpPr>
          <p:spPr>
            <a:xfrm>
              <a:off x="404695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3716;p72">
              <a:extLst>
                <a:ext uri="{FF2B5EF4-FFF2-40B4-BE49-F238E27FC236}">
                  <a16:creationId xmlns:a16="http://schemas.microsoft.com/office/drawing/2014/main" id="{E521F469-FA81-A934-A758-62716A634E7E}"/>
                </a:ext>
              </a:extLst>
            </p:cNvPr>
            <p:cNvSpPr/>
            <p:nvPr/>
          </p:nvSpPr>
          <p:spPr>
            <a:xfrm>
              <a:off x="4046950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3717;p72">
              <a:extLst>
                <a:ext uri="{FF2B5EF4-FFF2-40B4-BE49-F238E27FC236}">
                  <a16:creationId xmlns:a16="http://schemas.microsoft.com/office/drawing/2014/main" id="{8D9FCF94-AF2B-302E-F8A6-3B719846D2C8}"/>
                </a:ext>
              </a:extLst>
            </p:cNvPr>
            <p:cNvSpPr/>
            <p:nvPr/>
          </p:nvSpPr>
          <p:spPr>
            <a:xfrm>
              <a:off x="404695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3718;p72">
              <a:extLst>
                <a:ext uri="{FF2B5EF4-FFF2-40B4-BE49-F238E27FC236}">
                  <a16:creationId xmlns:a16="http://schemas.microsoft.com/office/drawing/2014/main" id="{2FCB23CA-8FB9-0262-6C5C-1AA1919639EB}"/>
                </a:ext>
              </a:extLst>
            </p:cNvPr>
            <p:cNvSpPr/>
            <p:nvPr/>
          </p:nvSpPr>
          <p:spPr>
            <a:xfrm>
              <a:off x="4046950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3719;p72">
              <a:extLst>
                <a:ext uri="{FF2B5EF4-FFF2-40B4-BE49-F238E27FC236}">
                  <a16:creationId xmlns:a16="http://schemas.microsoft.com/office/drawing/2014/main" id="{3B00F6AB-14FD-7E78-BAE4-1928105CB11B}"/>
                </a:ext>
              </a:extLst>
            </p:cNvPr>
            <p:cNvSpPr/>
            <p:nvPr/>
          </p:nvSpPr>
          <p:spPr>
            <a:xfrm>
              <a:off x="404695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3720;p72">
              <a:extLst>
                <a:ext uri="{FF2B5EF4-FFF2-40B4-BE49-F238E27FC236}">
                  <a16:creationId xmlns:a16="http://schemas.microsoft.com/office/drawing/2014/main" id="{522FAC97-9D42-C9DD-EA28-B1F355CD0498}"/>
                </a:ext>
              </a:extLst>
            </p:cNvPr>
            <p:cNvSpPr/>
            <p:nvPr/>
          </p:nvSpPr>
          <p:spPr>
            <a:xfrm>
              <a:off x="41231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3721;p72">
              <a:extLst>
                <a:ext uri="{FF2B5EF4-FFF2-40B4-BE49-F238E27FC236}">
                  <a16:creationId xmlns:a16="http://schemas.microsoft.com/office/drawing/2014/main" id="{F5AE4186-C45B-A674-7AF8-4999ADF6B63E}"/>
                </a:ext>
              </a:extLst>
            </p:cNvPr>
            <p:cNvSpPr/>
            <p:nvPr/>
          </p:nvSpPr>
          <p:spPr>
            <a:xfrm>
              <a:off x="41231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3722;p72">
              <a:extLst>
                <a:ext uri="{FF2B5EF4-FFF2-40B4-BE49-F238E27FC236}">
                  <a16:creationId xmlns:a16="http://schemas.microsoft.com/office/drawing/2014/main" id="{982D31FB-A68B-AC42-97C7-AF38460280CB}"/>
                </a:ext>
              </a:extLst>
            </p:cNvPr>
            <p:cNvSpPr/>
            <p:nvPr/>
          </p:nvSpPr>
          <p:spPr>
            <a:xfrm>
              <a:off x="412317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3723;p72">
              <a:extLst>
                <a:ext uri="{FF2B5EF4-FFF2-40B4-BE49-F238E27FC236}">
                  <a16:creationId xmlns:a16="http://schemas.microsoft.com/office/drawing/2014/main" id="{4EFF8AD9-F955-74AC-207C-4F24488963EC}"/>
                </a:ext>
              </a:extLst>
            </p:cNvPr>
            <p:cNvSpPr/>
            <p:nvPr/>
          </p:nvSpPr>
          <p:spPr>
            <a:xfrm>
              <a:off x="412317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3724;p72">
              <a:extLst>
                <a:ext uri="{FF2B5EF4-FFF2-40B4-BE49-F238E27FC236}">
                  <a16:creationId xmlns:a16="http://schemas.microsoft.com/office/drawing/2014/main" id="{1055C57E-9A2F-8254-4205-01BA1CE87D67}"/>
                </a:ext>
              </a:extLst>
            </p:cNvPr>
            <p:cNvSpPr/>
            <p:nvPr/>
          </p:nvSpPr>
          <p:spPr>
            <a:xfrm>
              <a:off x="412317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3725;p72">
              <a:extLst>
                <a:ext uri="{FF2B5EF4-FFF2-40B4-BE49-F238E27FC236}">
                  <a16:creationId xmlns:a16="http://schemas.microsoft.com/office/drawing/2014/main" id="{E92ABD49-E300-2D8E-44C3-1D880A6E833A}"/>
                </a:ext>
              </a:extLst>
            </p:cNvPr>
            <p:cNvSpPr/>
            <p:nvPr/>
          </p:nvSpPr>
          <p:spPr>
            <a:xfrm>
              <a:off x="4123175" y="31710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3726;p72">
              <a:extLst>
                <a:ext uri="{FF2B5EF4-FFF2-40B4-BE49-F238E27FC236}">
                  <a16:creationId xmlns:a16="http://schemas.microsoft.com/office/drawing/2014/main" id="{77075E9C-C3CC-B886-E51A-3E013E3F1758}"/>
                </a:ext>
              </a:extLst>
            </p:cNvPr>
            <p:cNvSpPr/>
            <p:nvPr/>
          </p:nvSpPr>
          <p:spPr>
            <a:xfrm>
              <a:off x="41231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3727;p72">
              <a:extLst>
                <a:ext uri="{FF2B5EF4-FFF2-40B4-BE49-F238E27FC236}">
                  <a16:creationId xmlns:a16="http://schemas.microsoft.com/office/drawing/2014/main" id="{122B8DB9-116B-AAA5-5E61-CA0D3718EC4F}"/>
                </a:ext>
              </a:extLst>
            </p:cNvPr>
            <p:cNvSpPr/>
            <p:nvPr/>
          </p:nvSpPr>
          <p:spPr>
            <a:xfrm>
              <a:off x="412317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3728;p72">
              <a:extLst>
                <a:ext uri="{FF2B5EF4-FFF2-40B4-BE49-F238E27FC236}">
                  <a16:creationId xmlns:a16="http://schemas.microsoft.com/office/drawing/2014/main" id="{C59EA48C-3D78-6EEE-66D0-0E5149ACAAE0}"/>
                </a:ext>
              </a:extLst>
            </p:cNvPr>
            <p:cNvSpPr/>
            <p:nvPr/>
          </p:nvSpPr>
          <p:spPr>
            <a:xfrm>
              <a:off x="412317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3729;p72">
              <a:extLst>
                <a:ext uri="{FF2B5EF4-FFF2-40B4-BE49-F238E27FC236}">
                  <a16:creationId xmlns:a16="http://schemas.microsoft.com/office/drawing/2014/main" id="{EFE43382-8977-33AE-8500-A1DB4CA236EA}"/>
                </a:ext>
              </a:extLst>
            </p:cNvPr>
            <p:cNvSpPr/>
            <p:nvPr/>
          </p:nvSpPr>
          <p:spPr>
            <a:xfrm>
              <a:off x="41231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3730;p72">
              <a:extLst>
                <a:ext uri="{FF2B5EF4-FFF2-40B4-BE49-F238E27FC236}">
                  <a16:creationId xmlns:a16="http://schemas.microsoft.com/office/drawing/2014/main" id="{1A3F82E0-1F06-0E53-FBAF-2128AA13CFEE}"/>
                </a:ext>
              </a:extLst>
            </p:cNvPr>
            <p:cNvSpPr/>
            <p:nvPr/>
          </p:nvSpPr>
          <p:spPr>
            <a:xfrm>
              <a:off x="4123175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3731;p72">
              <a:extLst>
                <a:ext uri="{FF2B5EF4-FFF2-40B4-BE49-F238E27FC236}">
                  <a16:creationId xmlns:a16="http://schemas.microsoft.com/office/drawing/2014/main" id="{99CA12D1-4BFF-B8FA-99A9-E3034AF459B8}"/>
                </a:ext>
              </a:extLst>
            </p:cNvPr>
            <p:cNvSpPr/>
            <p:nvPr/>
          </p:nvSpPr>
          <p:spPr>
            <a:xfrm>
              <a:off x="412317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3732;p72">
              <a:extLst>
                <a:ext uri="{FF2B5EF4-FFF2-40B4-BE49-F238E27FC236}">
                  <a16:creationId xmlns:a16="http://schemas.microsoft.com/office/drawing/2014/main" id="{8C76B0BB-75CB-EA28-7697-8C975B10036A}"/>
                </a:ext>
              </a:extLst>
            </p:cNvPr>
            <p:cNvSpPr/>
            <p:nvPr/>
          </p:nvSpPr>
          <p:spPr>
            <a:xfrm>
              <a:off x="419940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3733;p72">
              <a:extLst>
                <a:ext uri="{FF2B5EF4-FFF2-40B4-BE49-F238E27FC236}">
                  <a16:creationId xmlns:a16="http://schemas.microsoft.com/office/drawing/2014/main" id="{DF227C2D-251A-8707-59B3-BD4EFB49FA34}"/>
                </a:ext>
              </a:extLst>
            </p:cNvPr>
            <p:cNvSpPr/>
            <p:nvPr/>
          </p:nvSpPr>
          <p:spPr>
            <a:xfrm>
              <a:off x="419940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3734;p72">
              <a:extLst>
                <a:ext uri="{FF2B5EF4-FFF2-40B4-BE49-F238E27FC236}">
                  <a16:creationId xmlns:a16="http://schemas.microsoft.com/office/drawing/2014/main" id="{EA750731-BFDC-14D3-2249-29E4F5458B20}"/>
                </a:ext>
              </a:extLst>
            </p:cNvPr>
            <p:cNvSpPr/>
            <p:nvPr/>
          </p:nvSpPr>
          <p:spPr>
            <a:xfrm>
              <a:off x="419940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3735;p72">
              <a:extLst>
                <a:ext uri="{FF2B5EF4-FFF2-40B4-BE49-F238E27FC236}">
                  <a16:creationId xmlns:a16="http://schemas.microsoft.com/office/drawing/2014/main" id="{DAAAE2FB-AD6D-34E1-E7D1-005DAAEAF8FA}"/>
                </a:ext>
              </a:extLst>
            </p:cNvPr>
            <p:cNvSpPr/>
            <p:nvPr/>
          </p:nvSpPr>
          <p:spPr>
            <a:xfrm>
              <a:off x="419940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3736;p72">
              <a:extLst>
                <a:ext uri="{FF2B5EF4-FFF2-40B4-BE49-F238E27FC236}">
                  <a16:creationId xmlns:a16="http://schemas.microsoft.com/office/drawing/2014/main" id="{3A8FF3F9-835C-1C44-9F15-2C88B3F89CA0}"/>
                </a:ext>
              </a:extLst>
            </p:cNvPr>
            <p:cNvSpPr/>
            <p:nvPr/>
          </p:nvSpPr>
          <p:spPr>
            <a:xfrm>
              <a:off x="427560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3737;p72">
              <a:extLst>
                <a:ext uri="{FF2B5EF4-FFF2-40B4-BE49-F238E27FC236}">
                  <a16:creationId xmlns:a16="http://schemas.microsoft.com/office/drawing/2014/main" id="{B1819ECC-2BC9-67BE-26D4-9AF21629B2F5}"/>
                </a:ext>
              </a:extLst>
            </p:cNvPr>
            <p:cNvSpPr/>
            <p:nvPr/>
          </p:nvSpPr>
          <p:spPr>
            <a:xfrm>
              <a:off x="42756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3738;p72">
              <a:extLst>
                <a:ext uri="{FF2B5EF4-FFF2-40B4-BE49-F238E27FC236}">
                  <a16:creationId xmlns:a16="http://schemas.microsoft.com/office/drawing/2014/main" id="{6B045CC3-379D-59FA-9464-BC61410703B1}"/>
                </a:ext>
              </a:extLst>
            </p:cNvPr>
            <p:cNvSpPr/>
            <p:nvPr/>
          </p:nvSpPr>
          <p:spPr>
            <a:xfrm>
              <a:off x="42756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3739;p72">
              <a:extLst>
                <a:ext uri="{FF2B5EF4-FFF2-40B4-BE49-F238E27FC236}">
                  <a16:creationId xmlns:a16="http://schemas.microsoft.com/office/drawing/2014/main" id="{5DE79532-F025-5B4E-650E-0621876CBCB8}"/>
                </a:ext>
              </a:extLst>
            </p:cNvPr>
            <p:cNvSpPr/>
            <p:nvPr/>
          </p:nvSpPr>
          <p:spPr>
            <a:xfrm>
              <a:off x="427560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3740;p72">
              <a:extLst>
                <a:ext uri="{FF2B5EF4-FFF2-40B4-BE49-F238E27FC236}">
                  <a16:creationId xmlns:a16="http://schemas.microsoft.com/office/drawing/2014/main" id="{BEBA639D-E128-F7DD-6F12-7AB05F828847}"/>
                </a:ext>
              </a:extLst>
            </p:cNvPr>
            <p:cNvSpPr/>
            <p:nvPr/>
          </p:nvSpPr>
          <p:spPr>
            <a:xfrm>
              <a:off x="42754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8"/>
                    <a:pt x="6" y="480"/>
                    <a:pt x="6" y="1065"/>
                  </a:cubicBezTo>
                  <a:cubicBezTo>
                    <a:pt x="0" y="1709"/>
                    <a:pt x="527" y="2137"/>
                    <a:pt x="1075" y="2137"/>
                  </a:cubicBezTo>
                  <a:cubicBezTo>
                    <a:pt x="1337" y="2137"/>
                    <a:pt x="1603" y="2039"/>
                    <a:pt x="1818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3741;p72">
              <a:extLst>
                <a:ext uri="{FF2B5EF4-FFF2-40B4-BE49-F238E27FC236}">
                  <a16:creationId xmlns:a16="http://schemas.microsoft.com/office/drawing/2014/main" id="{FD3049C8-D7B2-6FE6-DC25-18D82F868364}"/>
                </a:ext>
              </a:extLst>
            </p:cNvPr>
            <p:cNvSpPr/>
            <p:nvPr/>
          </p:nvSpPr>
          <p:spPr>
            <a:xfrm>
              <a:off x="4199400" y="33233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3742;p72">
              <a:extLst>
                <a:ext uri="{FF2B5EF4-FFF2-40B4-BE49-F238E27FC236}">
                  <a16:creationId xmlns:a16="http://schemas.microsoft.com/office/drawing/2014/main" id="{29B6D7CF-8591-4268-CCE1-68F0B2A248D5}"/>
                </a:ext>
              </a:extLst>
            </p:cNvPr>
            <p:cNvSpPr/>
            <p:nvPr/>
          </p:nvSpPr>
          <p:spPr>
            <a:xfrm>
              <a:off x="4199400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3743;p72">
              <a:extLst>
                <a:ext uri="{FF2B5EF4-FFF2-40B4-BE49-F238E27FC236}">
                  <a16:creationId xmlns:a16="http://schemas.microsoft.com/office/drawing/2014/main" id="{B243EA8E-6606-2050-FDA1-28BF90DDCD4F}"/>
                </a:ext>
              </a:extLst>
            </p:cNvPr>
            <p:cNvSpPr/>
            <p:nvPr/>
          </p:nvSpPr>
          <p:spPr>
            <a:xfrm>
              <a:off x="4199400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3744;p72">
              <a:extLst>
                <a:ext uri="{FF2B5EF4-FFF2-40B4-BE49-F238E27FC236}">
                  <a16:creationId xmlns:a16="http://schemas.microsoft.com/office/drawing/2014/main" id="{8A20BEA7-9E95-5BCF-2B34-9FEFD8058900}"/>
                </a:ext>
              </a:extLst>
            </p:cNvPr>
            <p:cNvSpPr/>
            <p:nvPr/>
          </p:nvSpPr>
          <p:spPr>
            <a:xfrm>
              <a:off x="4199400" y="355192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3745;p72">
              <a:extLst>
                <a:ext uri="{FF2B5EF4-FFF2-40B4-BE49-F238E27FC236}">
                  <a16:creationId xmlns:a16="http://schemas.microsoft.com/office/drawing/2014/main" id="{FB7FDBDE-290B-67CE-948D-2E3C01230146}"/>
                </a:ext>
              </a:extLst>
            </p:cNvPr>
            <p:cNvSpPr/>
            <p:nvPr/>
          </p:nvSpPr>
          <p:spPr>
            <a:xfrm>
              <a:off x="419940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3746;p72">
              <a:extLst>
                <a:ext uri="{FF2B5EF4-FFF2-40B4-BE49-F238E27FC236}">
                  <a16:creationId xmlns:a16="http://schemas.microsoft.com/office/drawing/2014/main" id="{4F854EA4-AA78-8FAC-73E9-D80FD15F2638}"/>
                </a:ext>
              </a:extLst>
            </p:cNvPr>
            <p:cNvSpPr/>
            <p:nvPr/>
          </p:nvSpPr>
          <p:spPr>
            <a:xfrm>
              <a:off x="419940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3747;p72">
              <a:extLst>
                <a:ext uri="{FF2B5EF4-FFF2-40B4-BE49-F238E27FC236}">
                  <a16:creationId xmlns:a16="http://schemas.microsoft.com/office/drawing/2014/main" id="{F726DE2B-B121-6292-36DC-B6D1786849E1}"/>
                </a:ext>
              </a:extLst>
            </p:cNvPr>
            <p:cNvSpPr/>
            <p:nvPr/>
          </p:nvSpPr>
          <p:spPr>
            <a:xfrm>
              <a:off x="412317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3748;p72">
              <a:extLst>
                <a:ext uri="{FF2B5EF4-FFF2-40B4-BE49-F238E27FC236}">
                  <a16:creationId xmlns:a16="http://schemas.microsoft.com/office/drawing/2014/main" id="{41B99E69-593B-3EDD-B045-415D1E0EEC42}"/>
                </a:ext>
              </a:extLst>
            </p:cNvPr>
            <p:cNvSpPr/>
            <p:nvPr/>
          </p:nvSpPr>
          <p:spPr>
            <a:xfrm>
              <a:off x="41231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3749;p72">
              <a:extLst>
                <a:ext uri="{FF2B5EF4-FFF2-40B4-BE49-F238E27FC236}">
                  <a16:creationId xmlns:a16="http://schemas.microsoft.com/office/drawing/2014/main" id="{42AD3975-74BE-3787-52C0-2E6740F2F8D6}"/>
                </a:ext>
              </a:extLst>
            </p:cNvPr>
            <p:cNvSpPr/>
            <p:nvPr/>
          </p:nvSpPr>
          <p:spPr>
            <a:xfrm>
              <a:off x="40469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3750;p72">
              <a:extLst>
                <a:ext uri="{FF2B5EF4-FFF2-40B4-BE49-F238E27FC236}">
                  <a16:creationId xmlns:a16="http://schemas.microsoft.com/office/drawing/2014/main" id="{3020A99F-F9B9-775B-34D0-436411B0E2EE}"/>
                </a:ext>
              </a:extLst>
            </p:cNvPr>
            <p:cNvSpPr/>
            <p:nvPr/>
          </p:nvSpPr>
          <p:spPr>
            <a:xfrm>
              <a:off x="404695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3751;p72">
              <a:extLst>
                <a:ext uri="{FF2B5EF4-FFF2-40B4-BE49-F238E27FC236}">
                  <a16:creationId xmlns:a16="http://schemas.microsoft.com/office/drawing/2014/main" id="{F83F0EE1-8FBD-8B75-0079-6C47222418B9}"/>
                </a:ext>
              </a:extLst>
            </p:cNvPr>
            <p:cNvSpPr/>
            <p:nvPr/>
          </p:nvSpPr>
          <p:spPr>
            <a:xfrm>
              <a:off x="404695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3752;p72">
              <a:extLst>
                <a:ext uri="{FF2B5EF4-FFF2-40B4-BE49-F238E27FC236}">
                  <a16:creationId xmlns:a16="http://schemas.microsoft.com/office/drawing/2014/main" id="{48FBAC0A-4894-38D8-0914-42AFA58B930F}"/>
                </a:ext>
              </a:extLst>
            </p:cNvPr>
            <p:cNvSpPr/>
            <p:nvPr/>
          </p:nvSpPr>
          <p:spPr>
            <a:xfrm>
              <a:off x="404695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3753;p72">
              <a:extLst>
                <a:ext uri="{FF2B5EF4-FFF2-40B4-BE49-F238E27FC236}">
                  <a16:creationId xmlns:a16="http://schemas.microsoft.com/office/drawing/2014/main" id="{3ED24D7D-6F05-B72F-4DF1-7D2A292CDBE7}"/>
                </a:ext>
              </a:extLst>
            </p:cNvPr>
            <p:cNvSpPr/>
            <p:nvPr/>
          </p:nvSpPr>
          <p:spPr>
            <a:xfrm>
              <a:off x="39709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3754;p72">
              <a:extLst>
                <a:ext uri="{FF2B5EF4-FFF2-40B4-BE49-F238E27FC236}">
                  <a16:creationId xmlns:a16="http://schemas.microsoft.com/office/drawing/2014/main" id="{72ED577E-9E5C-8648-2D83-C6582AD39948}"/>
                </a:ext>
              </a:extLst>
            </p:cNvPr>
            <p:cNvSpPr/>
            <p:nvPr/>
          </p:nvSpPr>
          <p:spPr>
            <a:xfrm>
              <a:off x="35898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3755;p72">
              <a:extLst>
                <a:ext uri="{FF2B5EF4-FFF2-40B4-BE49-F238E27FC236}">
                  <a16:creationId xmlns:a16="http://schemas.microsoft.com/office/drawing/2014/main" id="{642A4CF3-C76D-3CB0-19CD-BA75198CDAE2}"/>
                </a:ext>
              </a:extLst>
            </p:cNvPr>
            <p:cNvSpPr/>
            <p:nvPr/>
          </p:nvSpPr>
          <p:spPr>
            <a:xfrm>
              <a:off x="35898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3756;p72">
              <a:extLst>
                <a:ext uri="{FF2B5EF4-FFF2-40B4-BE49-F238E27FC236}">
                  <a16:creationId xmlns:a16="http://schemas.microsoft.com/office/drawing/2014/main" id="{CACCB88E-E3E0-7BEB-E6AD-E3A5DE06459B}"/>
                </a:ext>
              </a:extLst>
            </p:cNvPr>
            <p:cNvSpPr/>
            <p:nvPr/>
          </p:nvSpPr>
          <p:spPr>
            <a:xfrm>
              <a:off x="358987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3757;p72">
              <a:extLst>
                <a:ext uri="{FF2B5EF4-FFF2-40B4-BE49-F238E27FC236}">
                  <a16:creationId xmlns:a16="http://schemas.microsoft.com/office/drawing/2014/main" id="{6A97D029-4791-A744-9D23-D1F308CCDA1E}"/>
                </a:ext>
              </a:extLst>
            </p:cNvPr>
            <p:cNvSpPr/>
            <p:nvPr/>
          </p:nvSpPr>
          <p:spPr>
            <a:xfrm>
              <a:off x="358987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3758;p72">
              <a:extLst>
                <a:ext uri="{FF2B5EF4-FFF2-40B4-BE49-F238E27FC236}">
                  <a16:creationId xmlns:a16="http://schemas.microsoft.com/office/drawing/2014/main" id="{93CA1D31-0F85-A7C3-1E4C-19FF79A800C3}"/>
                </a:ext>
              </a:extLst>
            </p:cNvPr>
            <p:cNvSpPr/>
            <p:nvPr/>
          </p:nvSpPr>
          <p:spPr>
            <a:xfrm>
              <a:off x="358987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3759;p72">
              <a:extLst>
                <a:ext uri="{FF2B5EF4-FFF2-40B4-BE49-F238E27FC236}">
                  <a16:creationId xmlns:a16="http://schemas.microsoft.com/office/drawing/2014/main" id="{13F1340C-8BB4-2D09-DF98-6031DFC5F144}"/>
                </a:ext>
              </a:extLst>
            </p:cNvPr>
            <p:cNvSpPr/>
            <p:nvPr/>
          </p:nvSpPr>
          <p:spPr>
            <a:xfrm>
              <a:off x="358987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3760;p72">
              <a:extLst>
                <a:ext uri="{FF2B5EF4-FFF2-40B4-BE49-F238E27FC236}">
                  <a16:creationId xmlns:a16="http://schemas.microsoft.com/office/drawing/2014/main" id="{C0EABD54-2C09-F387-659A-0FEE844FABBB}"/>
                </a:ext>
              </a:extLst>
            </p:cNvPr>
            <p:cNvSpPr/>
            <p:nvPr/>
          </p:nvSpPr>
          <p:spPr>
            <a:xfrm>
              <a:off x="35898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3761;p72">
              <a:extLst>
                <a:ext uri="{FF2B5EF4-FFF2-40B4-BE49-F238E27FC236}">
                  <a16:creationId xmlns:a16="http://schemas.microsoft.com/office/drawing/2014/main" id="{71B4014E-8AB4-95AC-6705-B49B1D72843E}"/>
                </a:ext>
              </a:extLst>
            </p:cNvPr>
            <p:cNvSpPr/>
            <p:nvPr/>
          </p:nvSpPr>
          <p:spPr>
            <a:xfrm>
              <a:off x="32852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3762;p72">
              <a:extLst>
                <a:ext uri="{FF2B5EF4-FFF2-40B4-BE49-F238E27FC236}">
                  <a16:creationId xmlns:a16="http://schemas.microsoft.com/office/drawing/2014/main" id="{83940772-6CF0-0768-FEC6-6CE1781ACB30}"/>
                </a:ext>
              </a:extLst>
            </p:cNvPr>
            <p:cNvSpPr/>
            <p:nvPr/>
          </p:nvSpPr>
          <p:spPr>
            <a:xfrm>
              <a:off x="32852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3763;p72">
              <a:extLst>
                <a:ext uri="{FF2B5EF4-FFF2-40B4-BE49-F238E27FC236}">
                  <a16:creationId xmlns:a16="http://schemas.microsoft.com/office/drawing/2014/main" id="{12ACF372-3132-FFF1-BEFD-35148571B0A6}"/>
                </a:ext>
              </a:extLst>
            </p:cNvPr>
            <p:cNvSpPr/>
            <p:nvPr/>
          </p:nvSpPr>
          <p:spPr>
            <a:xfrm>
              <a:off x="32852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3764;p72">
              <a:extLst>
                <a:ext uri="{FF2B5EF4-FFF2-40B4-BE49-F238E27FC236}">
                  <a16:creationId xmlns:a16="http://schemas.microsoft.com/office/drawing/2014/main" id="{222092C9-930C-EF0A-153F-F922A710D2DD}"/>
                </a:ext>
              </a:extLst>
            </p:cNvPr>
            <p:cNvSpPr/>
            <p:nvPr/>
          </p:nvSpPr>
          <p:spPr>
            <a:xfrm>
              <a:off x="336145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3765;p72">
              <a:extLst>
                <a:ext uri="{FF2B5EF4-FFF2-40B4-BE49-F238E27FC236}">
                  <a16:creationId xmlns:a16="http://schemas.microsoft.com/office/drawing/2014/main" id="{8136FCA7-7395-BC1B-5115-050A71344C41}"/>
                </a:ext>
              </a:extLst>
            </p:cNvPr>
            <p:cNvSpPr/>
            <p:nvPr/>
          </p:nvSpPr>
          <p:spPr>
            <a:xfrm>
              <a:off x="33614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3766;p72">
              <a:extLst>
                <a:ext uri="{FF2B5EF4-FFF2-40B4-BE49-F238E27FC236}">
                  <a16:creationId xmlns:a16="http://schemas.microsoft.com/office/drawing/2014/main" id="{D098B76A-6F5A-092C-A21F-02FB21686AA6}"/>
                </a:ext>
              </a:extLst>
            </p:cNvPr>
            <p:cNvSpPr/>
            <p:nvPr/>
          </p:nvSpPr>
          <p:spPr>
            <a:xfrm>
              <a:off x="33614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3767;p72">
              <a:extLst>
                <a:ext uri="{FF2B5EF4-FFF2-40B4-BE49-F238E27FC236}">
                  <a16:creationId xmlns:a16="http://schemas.microsoft.com/office/drawing/2014/main" id="{09CDCF13-0CB9-E07C-EE19-0CC868A5F2D9}"/>
                </a:ext>
              </a:extLst>
            </p:cNvPr>
            <p:cNvSpPr/>
            <p:nvPr/>
          </p:nvSpPr>
          <p:spPr>
            <a:xfrm>
              <a:off x="336145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3768;p72">
              <a:extLst>
                <a:ext uri="{FF2B5EF4-FFF2-40B4-BE49-F238E27FC236}">
                  <a16:creationId xmlns:a16="http://schemas.microsoft.com/office/drawing/2014/main" id="{C9E987E8-D4E0-FA3D-0887-EA3EF058CEA2}"/>
                </a:ext>
              </a:extLst>
            </p:cNvPr>
            <p:cNvSpPr/>
            <p:nvPr/>
          </p:nvSpPr>
          <p:spPr>
            <a:xfrm>
              <a:off x="336145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3769;p72">
              <a:extLst>
                <a:ext uri="{FF2B5EF4-FFF2-40B4-BE49-F238E27FC236}">
                  <a16:creationId xmlns:a16="http://schemas.microsoft.com/office/drawing/2014/main" id="{E000DA8B-CA3D-62CE-D2AB-0B913E0BE5A6}"/>
                </a:ext>
              </a:extLst>
            </p:cNvPr>
            <p:cNvSpPr/>
            <p:nvPr/>
          </p:nvSpPr>
          <p:spPr>
            <a:xfrm>
              <a:off x="34374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3770;p72">
              <a:extLst>
                <a:ext uri="{FF2B5EF4-FFF2-40B4-BE49-F238E27FC236}">
                  <a16:creationId xmlns:a16="http://schemas.microsoft.com/office/drawing/2014/main" id="{C83FBE91-123C-5A7E-FBB9-774004D7E823}"/>
                </a:ext>
              </a:extLst>
            </p:cNvPr>
            <p:cNvSpPr/>
            <p:nvPr/>
          </p:nvSpPr>
          <p:spPr>
            <a:xfrm>
              <a:off x="343745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3771;p72">
              <a:extLst>
                <a:ext uri="{FF2B5EF4-FFF2-40B4-BE49-F238E27FC236}">
                  <a16:creationId xmlns:a16="http://schemas.microsoft.com/office/drawing/2014/main" id="{FBAB3B1A-B98C-E81B-2401-E6392F7232AB}"/>
                </a:ext>
              </a:extLst>
            </p:cNvPr>
            <p:cNvSpPr/>
            <p:nvPr/>
          </p:nvSpPr>
          <p:spPr>
            <a:xfrm>
              <a:off x="343745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3772;p72">
              <a:extLst>
                <a:ext uri="{FF2B5EF4-FFF2-40B4-BE49-F238E27FC236}">
                  <a16:creationId xmlns:a16="http://schemas.microsoft.com/office/drawing/2014/main" id="{6B50BD1E-6F07-C13E-1A35-81FC45D8C3B4}"/>
                </a:ext>
              </a:extLst>
            </p:cNvPr>
            <p:cNvSpPr/>
            <p:nvPr/>
          </p:nvSpPr>
          <p:spPr>
            <a:xfrm>
              <a:off x="34374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3773;p72">
              <a:extLst>
                <a:ext uri="{FF2B5EF4-FFF2-40B4-BE49-F238E27FC236}">
                  <a16:creationId xmlns:a16="http://schemas.microsoft.com/office/drawing/2014/main" id="{59182156-4A38-74BA-0532-C91E6A7189E5}"/>
                </a:ext>
              </a:extLst>
            </p:cNvPr>
            <p:cNvSpPr/>
            <p:nvPr/>
          </p:nvSpPr>
          <p:spPr>
            <a:xfrm>
              <a:off x="343745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3774;p72">
              <a:extLst>
                <a:ext uri="{FF2B5EF4-FFF2-40B4-BE49-F238E27FC236}">
                  <a16:creationId xmlns:a16="http://schemas.microsoft.com/office/drawing/2014/main" id="{0AF6A53A-4931-5378-B2AA-BE2F810E1BEE}"/>
                </a:ext>
              </a:extLst>
            </p:cNvPr>
            <p:cNvSpPr/>
            <p:nvPr/>
          </p:nvSpPr>
          <p:spPr>
            <a:xfrm>
              <a:off x="343745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3775;p72">
              <a:extLst>
                <a:ext uri="{FF2B5EF4-FFF2-40B4-BE49-F238E27FC236}">
                  <a16:creationId xmlns:a16="http://schemas.microsoft.com/office/drawing/2014/main" id="{E8CE7459-4596-C397-D4BB-A10388C09E64}"/>
                </a:ext>
              </a:extLst>
            </p:cNvPr>
            <p:cNvSpPr/>
            <p:nvPr/>
          </p:nvSpPr>
          <p:spPr>
            <a:xfrm>
              <a:off x="343745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3776;p72">
              <a:extLst>
                <a:ext uri="{FF2B5EF4-FFF2-40B4-BE49-F238E27FC236}">
                  <a16:creationId xmlns:a16="http://schemas.microsoft.com/office/drawing/2014/main" id="{2EBB117C-65DE-84F0-B57C-A60751FC0745}"/>
                </a:ext>
              </a:extLst>
            </p:cNvPr>
            <p:cNvSpPr/>
            <p:nvPr/>
          </p:nvSpPr>
          <p:spPr>
            <a:xfrm>
              <a:off x="35136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3777;p72">
              <a:extLst>
                <a:ext uri="{FF2B5EF4-FFF2-40B4-BE49-F238E27FC236}">
                  <a16:creationId xmlns:a16="http://schemas.microsoft.com/office/drawing/2014/main" id="{7193A563-01AD-7F12-77CD-C3F01C9AA67B}"/>
                </a:ext>
              </a:extLst>
            </p:cNvPr>
            <p:cNvSpPr/>
            <p:nvPr/>
          </p:nvSpPr>
          <p:spPr>
            <a:xfrm>
              <a:off x="35136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3778;p72">
              <a:extLst>
                <a:ext uri="{FF2B5EF4-FFF2-40B4-BE49-F238E27FC236}">
                  <a16:creationId xmlns:a16="http://schemas.microsoft.com/office/drawing/2014/main" id="{111C7483-3B0B-4B31-3299-E420DDB7EE0E}"/>
                </a:ext>
              </a:extLst>
            </p:cNvPr>
            <p:cNvSpPr/>
            <p:nvPr/>
          </p:nvSpPr>
          <p:spPr>
            <a:xfrm>
              <a:off x="35136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3779;p72">
              <a:extLst>
                <a:ext uri="{FF2B5EF4-FFF2-40B4-BE49-F238E27FC236}">
                  <a16:creationId xmlns:a16="http://schemas.microsoft.com/office/drawing/2014/main" id="{2C3A8FF9-3AA1-5DCA-58F9-1E362FC9413A}"/>
                </a:ext>
              </a:extLst>
            </p:cNvPr>
            <p:cNvSpPr/>
            <p:nvPr/>
          </p:nvSpPr>
          <p:spPr>
            <a:xfrm>
              <a:off x="35136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3780;p72">
              <a:extLst>
                <a:ext uri="{FF2B5EF4-FFF2-40B4-BE49-F238E27FC236}">
                  <a16:creationId xmlns:a16="http://schemas.microsoft.com/office/drawing/2014/main" id="{086CBB70-6A8C-B55D-807D-2910C4764139}"/>
                </a:ext>
              </a:extLst>
            </p:cNvPr>
            <p:cNvSpPr/>
            <p:nvPr/>
          </p:nvSpPr>
          <p:spPr>
            <a:xfrm>
              <a:off x="351367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3781;p72">
              <a:extLst>
                <a:ext uri="{FF2B5EF4-FFF2-40B4-BE49-F238E27FC236}">
                  <a16:creationId xmlns:a16="http://schemas.microsoft.com/office/drawing/2014/main" id="{765FBA6C-8719-D7B7-BBB7-6F3CA14A11B0}"/>
                </a:ext>
              </a:extLst>
            </p:cNvPr>
            <p:cNvSpPr/>
            <p:nvPr/>
          </p:nvSpPr>
          <p:spPr>
            <a:xfrm>
              <a:off x="351367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3782;p72">
              <a:extLst>
                <a:ext uri="{FF2B5EF4-FFF2-40B4-BE49-F238E27FC236}">
                  <a16:creationId xmlns:a16="http://schemas.microsoft.com/office/drawing/2014/main" id="{0FF09419-1A34-6F0B-A206-1C08141CE4B9}"/>
                </a:ext>
              </a:extLst>
            </p:cNvPr>
            <p:cNvSpPr/>
            <p:nvPr/>
          </p:nvSpPr>
          <p:spPr>
            <a:xfrm>
              <a:off x="351367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3783;p72">
              <a:extLst>
                <a:ext uri="{FF2B5EF4-FFF2-40B4-BE49-F238E27FC236}">
                  <a16:creationId xmlns:a16="http://schemas.microsoft.com/office/drawing/2014/main" id="{8B4E2A1B-5D5D-415B-BCE9-1DB1082C29DA}"/>
                </a:ext>
              </a:extLst>
            </p:cNvPr>
            <p:cNvSpPr/>
            <p:nvPr/>
          </p:nvSpPr>
          <p:spPr>
            <a:xfrm>
              <a:off x="351367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3784;p72">
              <a:extLst>
                <a:ext uri="{FF2B5EF4-FFF2-40B4-BE49-F238E27FC236}">
                  <a16:creationId xmlns:a16="http://schemas.microsoft.com/office/drawing/2014/main" id="{88C019F7-5EF1-4523-43F9-CB8E5A9444D2}"/>
                </a:ext>
              </a:extLst>
            </p:cNvPr>
            <p:cNvSpPr/>
            <p:nvPr/>
          </p:nvSpPr>
          <p:spPr>
            <a:xfrm>
              <a:off x="358987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3785;p72">
              <a:extLst>
                <a:ext uri="{FF2B5EF4-FFF2-40B4-BE49-F238E27FC236}">
                  <a16:creationId xmlns:a16="http://schemas.microsoft.com/office/drawing/2014/main" id="{40AAE248-C53F-60E7-FC1D-0F92391D80A4}"/>
                </a:ext>
              </a:extLst>
            </p:cNvPr>
            <p:cNvSpPr/>
            <p:nvPr/>
          </p:nvSpPr>
          <p:spPr>
            <a:xfrm>
              <a:off x="366610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3786;p72">
              <a:extLst>
                <a:ext uri="{FF2B5EF4-FFF2-40B4-BE49-F238E27FC236}">
                  <a16:creationId xmlns:a16="http://schemas.microsoft.com/office/drawing/2014/main" id="{BA2C71F5-69C8-A54B-82BE-8BF0998300C7}"/>
                </a:ext>
              </a:extLst>
            </p:cNvPr>
            <p:cNvSpPr/>
            <p:nvPr/>
          </p:nvSpPr>
          <p:spPr>
            <a:xfrm>
              <a:off x="366610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3787;p72">
              <a:extLst>
                <a:ext uri="{FF2B5EF4-FFF2-40B4-BE49-F238E27FC236}">
                  <a16:creationId xmlns:a16="http://schemas.microsoft.com/office/drawing/2014/main" id="{D46967C2-FABA-DBCE-6609-008FA5FF5A75}"/>
                </a:ext>
              </a:extLst>
            </p:cNvPr>
            <p:cNvSpPr/>
            <p:nvPr/>
          </p:nvSpPr>
          <p:spPr>
            <a:xfrm>
              <a:off x="366610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3788;p72">
              <a:extLst>
                <a:ext uri="{FF2B5EF4-FFF2-40B4-BE49-F238E27FC236}">
                  <a16:creationId xmlns:a16="http://schemas.microsoft.com/office/drawing/2014/main" id="{84662E64-01D3-E7CD-B9D5-D25A2ED4AA93}"/>
                </a:ext>
              </a:extLst>
            </p:cNvPr>
            <p:cNvSpPr/>
            <p:nvPr/>
          </p:nvSpPr>
          <p:spPr>
            <a:xfrm>
              <a:off x="366610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3789;p72">
              <a:extLst>
                <a:ext uri="{FF2B5EF4-FFF2-40B4-BE49-F238E27FC236}">
                  <a16:creationId xmlns:a16="http://schemas.microsoft.com/office/drawing/2014/main" id="{C85C624F-A7B8-8FEB-0685-87A3BAB1D60D}"/>
                </a:ext>
              </a:extLst>
            </p:cNvPr>
            <p:cNvSpPr/>
            <p:nvPr/>
          </p:nvSpPr>
          <p:spPr>
            <a:xfrm>
              <a:off x="366610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3790;p72">
              <a:extLst>
                <a:ext uri="{FF2B5EF4-FFF2-40B4-BE49-F238E27FC236}">
                  <a16:creationId xmlns:a16="http://schemas.microsoft.com/office/drawing/2014/main" id="{2DBDDD09-B01A-5094-70E4-4DBA4BE0C9F1}"/>
                </a:ext>
              </a:extLst>
            </p:cNvPr>
            <p:cNvSpPr/>
            <p:nvPr/>
          </p:nvSpPr>
          <p:spPr>
            <a:xfrm>
              <a:off x="366610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3791;p72">
              <a:extLst>
                <a:ext uri="{FF2B5EF4-FFF2-40B4-BE49-F238E27FC236}">
                  <a16:creationId xmlns:a16="http://schemas.microsoft.com/office/drawing/2014/main" id="{D4FAE3D9-8F8C-3D96-FB87-9E1A2D8B8D96}"/>
                </a:ext>
              </a:extLst>
            </p:cNvPr>
            <p:cNvSpPr/>
            <p:nvPr/>
          </p:nvSpPr>
          <p:spPr>
            <a:xfrm>
              <a:off x="366610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3792;p72">
              <a:extLst>
                <a:ext uri="{FF2B5EF4-FFF2-40B4-BE49-F238E27FC236}">
                  <a16:creationId xmlns:a16="http://schemas.microsoft.com/office/drawing/2014/main" id="{DF562894-C92D-D60D-9BD2-2E58EA36EBA7}"/>
                </a:ext>
              </a:extLst>
            </p:cNvPr>
            <p:cNvSpPr/>
            <p:nvPr/>
          </p:nvSpPr>
          <p:spPr>
            <a:xfrm>
              <a:off x="37423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3793;p72">
              <a:extLst>
                <a:ext uri="{FF2B5EF4-FFF2-40B4-BE49-F238E27FC236}">
                  <a16:creationId xmlns:a16="http://schemas.microsoft.com/office/drawing/2014/main" id="{D4F073E1-7847-CFF5-A4C7-7C67ECB95F1B}"/>
                </a:ext>
              </a:extLst>
            </p:cNvPr>
            <p:cNvSpPr/>
            <p:nvPr/>
          </p:nvSpPr>
          <p:spPr>
            <a:xfrm>
              <a:off x="37423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3794;p72">
              <a:extLst>
                <a:ext uri="{FF2B5EF4-FFF2-40B4-BE49-F238E27FC236}">
                  <a16:creationId xmlns:a16="http://schemas.microsoft.com/office/drawing/2014/main" id="{AE5E1A4C-7D0F-2614-11E7-7DCB49817E7C}"/>
                </a:ext>
              </a:extLst>
            </p:cNvPr>
            <p:cNvSpPr/>
            <p:nvPr/>
          </p:nvSpPr>
          <p:spPr>
            <a:xfrm>
              <a:off x="37423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3795;p72">
              <a:extLst>
                <a:ext uri="{FF2B5EF4-FFF2-40B4-BE49-F238E27FC236}">
                  <a16:creationId xmlns:a16="http://schemas.microsoft.com/office/drawing/2014/main" id="{03403EF4-4E56-F01C-46D8-E9D260AA5471}"/>
                </a:ext>
              </a:extLst>
            </p:cNvPr>
            <p:cNvSpPr/>
            <p:nvPr/>
          </p:nvSpPr>
          <p:spPr>
            <a:xfrm>
              <a:off x="37423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3796;p72">
              <a:extLst>
                <a:ext uri="{FF2B5EF4-FFF2-40B4-BE49-F238E27FC236}">
                  <a16:creationId xmlns:a16="http://schemas.microsoft.com/office/drawing/2014/main" id="{3BD5ED0C-E2A9-342F-96E6-143B6253B96A}"/>
                </a:ext>
              </a:extLst>
            </p:cNvPr>
            <p:cNvSpPr/>
            <p:nvPr/>
          </p:nvSpPr>
          <p:spPr>
            <a:xfrm>
              <a:off x="3742300" y="30186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3797;p72">
              <a:extLst>
                <a:ext uri="{FF2B5EF4-FFF2-40B4-BE49-F238E27FC236}">
                  <a16:creationId xmlns:a16="http://schemas.microsoft.com/office/drawing/2014/main" id="{C6C10B85-D6CF-AEAF-AC7D-6341EB26B73E}"/>
                </a:ext>
              </a:extLst>
            </p:cNvPr>
            <p:cNvSpPr/>
            <p:nvPr/>
          </p:nvSpPr>
          <p:spPr>
            <a:xfrm>
              <a:off x="37423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3798;p72">
              <a:extLst>
                <a:ext uri="{FF2B5EF4-FFF2-40B4-BE49-F238E27FC236}">
                  <a16:creationId xmlns:a16="http://schemas.microsoft.com/office/drawing/2014/main" id="{3144994C-D435-7C2A-AF37-7817C91370E9}"/>
                </a:ext>
              </a:extLst>
            </p:cNvPr>
            <p:cNvSpPr/>
            <p:nvPr/>
          </p:nvSpPr>
          <p:spPr>
            <a:xfrm>
              <a:off x="3742300" y="3171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5"/>
                    <a:pt x="528" y="2131"/>
                    <a:pt x="1076" y="2131"/>
                  </a:cubicBezTo>
                  <a:cubicBezTo>
                    <a:pt x="1335" y="2131"/>
                    <a:pt x="1599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3799;p72">
              <a:extLst>
                <a:ext uri="{FF2B5EF4-FFF2-40B4-BE49-F238E27FC236}">
                  <a16:creationId xmlns:a16="http://schemas.microsoft.com/office/drawing/2014/main" id="{85977120-35DA-BBF1-1911-9D2DB36DBF4D}"/>
                </a:ext>
              </a:extLst>
            </p:cNvPr>
            <p:cNvSpPr/>
            <p:nvPr/>
          </p:nvSpPr>
          <p:spPr>
            <a:xfrm>
              <a:off x="374230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3800;p72">
              <a:extLst>
                <a:ext uri="{FF2B5EF4-FFF2-40B4-BE49-F238E27FC236}">
                  <a16:creationId xmlns:a16="http://schemas.microsoft.com/office/drawing/2014/main" id="{6DA2826D-6728-BA70-02EC-3650CEE8DF94}"/>
                </a:ext>
              </a:extLst>
            </p:cNvPr>
            <p:cNvSpPr/>
            <p:nvPr/>
          </p:nvSpPr>
          <p:spPr>
            <a:xfrm>
              <a:off x="38185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3801;p72">
              <a:extLst>
                <a:ext uri="{FF2B5EF4-FFF2-40B4-BE49-F238E27FC236}">
                  <a16:creationId xmlns:a16="http://schemas.microsoft.com/office/drawing/2014/main" id="{EA41AE6D-61A7-5B57-16C1-EDBF8569E272}"/>
                </a:ext>
              </a:extLst>
            </p:cNvPr>
            <p:cNvSpPr/>
            <p:nvPr/>
          </p:nvSpPr>
          <p:spPr>
            <a:xfrm>
              <a:off x="38185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3802;p72">
              <a:extLst>
                <a:ext uri="{FF2B5EF4-FFF2-40B4-BE49-F238E27FC236}">
                  <a16:creationId xmlns:a16="http://schemas.microsoft.com/office/drawing/2014/main" id="{108EB87E-E558-6392-6337-B11CA9F59AAF}"/>
                </a:ext>
              </a:extLst>
            </p:cNvPr>
            <p:cNvSpPr/>
            <p:nvPr/>
          </p:nvSpPr>
          <p:spPr>
            <a:xfrm>
              <a:off x="38185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3803;p72">
              <a:extLst>
                <a:ext uri="{FF2B5EF4-FFF2-40B4-BE49-F238E27FC236}">
                  <a16:creationId xmlns:a16="http://schemas.microsoft.com/office/drawing/2014/main" id="{4B608B1A-F631-3D41-C127-9E0D0F06395D}"/>
                </a:ext>
              </a:extLst>
            </p:cNvPr>
            <p:cNvSpPr/>
            <p:nvPr/>
          </p:nvSpPr>
          <p:spPr>
            <a:xfrm>
              <a:off x="38185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3804;p72">
              <a:extLst>
                <a:ext uri="{FF2B5EF4-FFF2-40B4-BE49-F238E27FC236}">
                  <a16:creationId xmlns:a16="http://schemas.microsoft.com/office/drawing/2014/main" id="{1315564C-3D16-7A90-E3F3-44D0F4A06E74}"/>
                </a:ext>
              </a:extLst>
            </p:cNvPr>
            <p:cNvSpPr/>
            <p:nvPr/>
          </p:nvSpPr>
          <p:spPr>
            <a:xfrm>
              <a:off x="38185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3805;p72">
              <a:extLst>
                <a:ext uri="{FF2B5EF4-FFF2-40B4-BE49-F238E27FC236}">
                  <a16:creationId xmlns:a16="http://schemas.microsoft.com/office/drawing/2014/main" id="{94C8BA01-4EC5-C47A-915A-0C38BC06C12C}"/>
                </a:ext>
              </a:extLst>
            </p:cNvPr>
            <p:cNvSpPr/>
            <p:nvPr/>
          </p:nvSpPr>
          <p:spPr>
            <a:xfrm>
              <a:off x="38185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3806;p72">
              <a:extLst>
                <a:ext uri="{FF2B5EF4-FFF2-40B4-BE49-F238E27FC236}">
                  <a16:creationId xmlns:a16="http://schemas.microsoft.com/office/drawing/2014/main" id="{4EA5A32B-B102-4EBC-25BB-81E6F513833B}"/>
                </a:ext>
              </a:extLst>
            </p:cNvPr>
            <p:cNvSpPr/>
            <p:nvPr/>
          </p:nvSpPr>
          <p:spPr>
            <a:xfrm>
              <a:off x="381852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3807;p72">
              <a:extLst>
                <a:ext uri="{FF2B5EF4-FFF2-40B4-BE49-F238E27FC236}">
                  <a16:creationId xmlns:a16="http://schemas.microsoft.com/office/drawing/2014/main" id="{3C2E1F17-D7FB-51E9-4AE6-BE461E2A8D3C}"/>
                </a:ext>
              </a:extLst>
            </p:cNvPr>
            <p:cNvSpPr/>
            <p:nvPr/>
          </p:nvSpPr>
          <p:spPr>
            <a:xfrm>
              <a:off x="3818525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3808;p72">
              <a:extLst>
                <a:ext uri="{FF2B5EF4-FFF2-40B4-BE49-F238E27FC236}">
                  <a16:creationId xmlns:a16="http://schemas.microsoft.com/office/drawing/2014/main" id="{6E83AE33-19F9-DF81-5DD0-AC4B056FA330}"/>
                </a:ext>
              </a:extLst>
            </p:cNvPr>
            <p:cNvSpPr/>
            <p:nvPr/>
          </p:nvSpPr>
          <p:spPr>
            <a:xfrm>
              <a:off x="381852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3809;p72">
              <a:extLst>
                <a:ext uri="{FF2B5EF4-FFF2-40B4-BE49-F238E27FC236}">
                  <a16:creationId xmlns:a16="http://schemas.microsoft.com/office/drawing/2014/main" id="{914AA96B-F469-A111-832D-F2AD024AF37F}"/>
                </a:ext>
              </a:extLst>
            </p:cNvPr>
            <p:cNvSpPr/>
            <p:nvPr/>
          </p:nvSpPr>
          <p:spPr>
            <a:xfrm>
              <a:off x="38185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3810;p72">
              <a:extLst>
                <a:ext uri="{FF2B5EF4-FFF2-40B4-BE49-F238E27FC236}">
                  <a16:creationId xmlns:a16="http://schemas.microsoft.com/office/drawing/2014/main" id="{AE1CCF20-2202-A837-C236-267211A93E70}"/>
                </a:ext>
              </a:extLst>
            </p:cNvPr>
            <p:cNvSpPr/>
            <p:nvPr/>
          </p:nvSpPr>
          <p:spPr>
            <a:xfrm>
              <a:off x="38947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3811;p72">
              <a:extLst>
                <a:ext uri="{FF2B5EF4-FFF2-40B4-BE49-F238E27FC236}">
                  <a16:creationId xmlns:a16="http://schemas.microsoft.com/office/drawing/2014/main" id="{8309472B-1D86-92C2-756E-4EFACEB5FD0A}"/>
                </a:ext>
              </a:extLst>
            </p:cNvPr>
            <p:cNvSpPr/>
            <p:nvPr/>
          </p:nvSpPr>
          <p:spPr>
            <a:xfrm>
              <a:off x="38947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3812;p72">
              <a:extLst>
                <a:ext uri="{FF2B5EF4-FFF2-40B4-BE49-F238E27FC236}">
                  <a16:creationId xmlns:a16="http://schemas.microsoft.com/office/drawing/2014/main" id="{5E62B9D1-1132-B588-4DAC-4501571103A0}"/>
                </a:ext>
              </a:extLst>
            </p:cNvPr>
            <p:cNvSpPr/>
            <p:nvPr/>
          </p:nvSpPr>
          <p:spPr>
            <a:xfrm>
              <a:off x="3894725" y="3856775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3813;p72">
              <a:extLst>
                <a:ext uri="{FF2B5EF4-FFF2-40B4-BE49-F238E27FC236}">
                  <a16:creationId xmlns:a16="http://schemas.microsoft.com/office/drawing/2014/main" id="{D10FDDAB-E072-DF3E-9177-A689E4F97A47}"/>
                </a:ext>
              </a:extLst>
            </p:cNvPr>
            <p:cNvSpPr/>
            <p:nvPr/>
          </p:nvSpPr>
          <p:spPr>
            <a:xfrm>
              <a:off x="38947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3814;p72">
              <a:extLst>
                <a:ext uri="{FF2B5EF4-FFF2-40B4-BE49-F238E27FC236}">
                  <a16:creationId xmlns:a16="http://schemas.microsoft.com/office/drawing/2014/main" id="{A836A89F-39EE-660A-9B8C-593CDCAD53F7}"/>
                </a:ext>
              </a:extLst>
            </p:cNvPr>
            <p:cNvSpPr/>
            <p:nvPr/>
          </p:nvSpPr>
          <p:spPr>
            <a:xfrm>
              <a:off x="38947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3815;p72">
              <a:extLst>
                <a:ext uri="{FF2B5EF4-FFF2-40B4-BE49-F238E27FC236}">
                  <a16:creationId xmlns:a16="http://schemas.microsoft.com/office/drawing/2014/main" id="{31393B7C-AA7E-7C27-ABEF-4FC574E8B9A5}"/>
                </a:ext>
              </a:extLst>
            </p:cNvPr>
            <p:cNvSpPr/>
            <p:nvPr/>
          </p:nvSpPr>
          <p:spPr>
            <a:xfrm>
              <a:off x="38947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3816;p72">
              <a:extLst>
                <a:ext uri="{FF2B5EF4-FFF2-40B4-BE49-F238E27FC236}">
                  <a16:creationId xmlns:a16="http://schemas.microsoft.com/office/drawing/2014/main" id="{31285CDA-9586-F509-ED75-D723435015DE}"/>
                </a:ext>
              </a:extLst>
            </p:cNvPr>
            <p:cNvSpPr/>
            <p:nvPr/>
          </p:nvSpPr>
          <p:spPr>
            <a:xfrm>
              <a:off x="3894725" y="3551925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3817;p72">
              <a:extLst>
                <a:ext uri="{FF2B5EF4-FFF2-40B4-BE49-F238E27FC236}">
                  <a16:creationId xmlns:a16="http://schemas.microsoft.com/office/drawing/2014/main" id="{EBCF2624-679E-CCE8-4890-59DF4E17B04A}"/>
                </a:ext>
              </a:extLst>
            </p:cNvPr>
            <p:cNvSpPr/>
            <p:nvPr/>
          </p:nvSpPr>
          <p:spPr>
            <a:xfrm>
              <a:off x="38947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3818;p72">
              <a:extLst>
                <a:ext uri="{FF2B5EF4-FFF2-40B4-BE49-F238E27FC236}">
                  <a16:creationId xmlns:a16="http://schemas.microsoft.com/office/drawing/2014/main" id="{2E0980BE-21F1-A8AB-E996-6D6A51520F83}"/>
                </a:ext>
              </a:extLst>
            </p:cNvPr>
            <p:cNvSpPr/>
            <p:nvPr/>
          </p:nvSpPr>
          <p:spPr>
            <a:xfrm>
              <a:off x="389472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3819;p72">
              <a:extLst>
                <a:ext uri="{FF2B5EF4-FFF2-40B4-BE49-F238E27FC236}">
                  <a16:creationId xmlns:a16="http://schemas.microsoft.com/office/drawing/2014/main" id="{72B065CB-B7C3-3966-7B24-A72926550F93}"/>
                </a:ext>
              </a:extLst>
            </p:cNvPr>
            <p:cNvSpPr/>
            <p:nvPr/>
          </p:nvSpPr>
          <p:spPr>
            <a:xfrm>
              <a:off x="3894600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3820;p72">
              <a:extLst>
                <a:ext uri="{FF2B5EF4-FFF2-40B4-BE49-F238E27FC236}">
                  <a16:creationId xmlns:a16="http://schemas.microsoft.com/office/drawing/2014/main" id="{2B5D7E51-25E7-ED52-E9B8-24B70CABF8CA}"/>
                </a:ext>
              </a:extLst>
            </p:cNvPr>
            <p:cNvSpPr/>
            <p:nvPr/>
          </p:nvSpPr>
          <p:spPr>
            <a:xfrm>
              <a:off x="389472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3821;p72">
              <a:extLst>
                <a:ext uri="{FF2B5EF4-FFF2-40B4-BE49-F238E27FC236}">
                  <a16:creationId xmlns:a16="http://schemas.microsoft.com/office/drawing/2014/main" id="{8905B5EF-A0E2-117E-70CE-6F158E6E1B3B}"/>
                </a:ext>
              </a:extLst>
            </p:cNvPr>
            <p:cNvSpPr/>
            <p:nvPr/>
          </p:nvSpPr>
          <p:spPr>
            <a:xfrm>
              <a:off x="38947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3822;p72">
              <a:extLst>
                <a:ext uri="{FF2B5EF4-FFF2-40B4-BE49-F238E27FC236}">
                  <a16:creationId xmlns:a16="http://schemas.microsoft.com/office/drawing/2014/main" id="{310AD67A-57D3-6E9F-7333-3E760E4FBA29}"/>
                </a:ext>
              </a:extLst>
            </p:cNvPr>
            <p:cNvSpPr/>
            <p:nvPr/>
          </p:nvSpPr>
          <p:spPr>
            <a:xfrm>
              <a:off x="38947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3823;p72">
              <a:extLst>
                <a:ext uri="{FF2B5EF4-FFF2-40B4-BE49-F238E27FC236}">
                  <a16:creationId xmlns:a16="http://schemas.microsoft.com/office/drawing/2014/main" id="{477B3D39-3A45-B1A9-EE1B-C90F977F8F9D}"/>
                </a:ext>
              </a:extLst>
            </p:cNvPr>
            <p:cNvSpPr/>
            <p:nvPr/>
          </p:nvSpPr>
          <p:spPr>
            <a:xfrm>
              <a:off x="38947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3824;p72">
              <a:extLst>
                <a:ext uri="{FF2B5EF4-FFF2-40B4-BE49-F238E27FC236}">
                  <a16:creationId xmlns:a16="http://schemas.microsoft.com/office/drawing/2014/main" id="{2B3CB8D3-06A3-211C-D5D5-05239BEA90AF}"/>
                </a:ext>
              </a:extLst>
            </p:cNvPr>
            <p:cNvSpPr/>
            <p:nvPr/>
          </p:nvSpPr>
          <p:spPr>
            <a:xfrm>
              <a:off x="38947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3825;p72">
              <a:extLst>
                <a:ext uri="{FF2B5EF4-FFF2-40B4-BE49-F238E27FC236}">
                  <a16:creationId xmlns:a16="http://schemas.microsoft.com/office/drawing/2014/main" id="{44707966-8B18-7126-FEAA-E0D91D2AA643}"/>
                </a:ext>
              </a:extLst>
            </p:cNvPr>
            <p:cNvSpPr/>
            <p:nvPr/>
          </p:nvSpPr>
          <p:spPr>
            <a:xfrm>
              <a:off x="38947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3826;p72">
              <a:extLst>
                <a:ext uri="{FF2B5EF4-FFF2-40B4-BE49-F238E27FC236}">
                  <a16:creationId xmlns:a16="http://schemas.microsoft.com/office/drawing/2014/main" id="{28B6DCD6-DF56-72CD-B9CB-5DA7FEDBBB98}"/>
                </a:ext>
              </a:extLst>
            </p:cNvPr>
            <p:cNvSpPr/>
            <p:nvPr/>
          </p:nvSpPr>
          <p:spPr>
            <a:xfrm>
              <a:off x="38185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3827;p72">
              <a:extLst>
                <a:ext uri="{FF2B5EF4-FFF2-40B4-BE49-F238E27FC236}">
                  <a16:creationId xmlns:a16="http://schemas.microsoft.com/office/drawing/2014/main" id="{1A10CFD6-78D6-568E-8E46-E50A2249D0DA}"/>
                </a:ext>
              </a:extLst>
            </p:cNvPr>
            <p:cNvSpPr/>
            <p:nvPr/>
          </p:nvSpPr>
          <p:spPr>
            <a:xfrm>
              <a:off x="3742300" y="2866425"/>
              <a:ext cx="62225" cy="53225"/>
            </a:xfrm>
            <a:custGeom>
              <a:avLst/>
              <a:gdLst/>
              <a:ahLst/>
              <a:cxnLst/>
              <a:rect l="l" t="t" r="r" b="b"/>
              <a:pathLst>
                <a:path w="2489" h="2129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1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3828;p72">
              <a:extLst>
                <a:ext uri="{FF2B5EF4-FFF2-40B4-BE49-F238E27FC236}">
                  <a16:creationId xmlns:a16="http://schemas.microsoft.com/office/drawing/2014/main" id="{C37DAA8B-875D-68EB-A17F-16D10812F69F}"/>
                </a:ext>
              </a:extLst>
            </p:cNvPr>
            <p:cNvSpPr/>
            <p:nvPr/>
          </p:nvSpPr>
          <p:spPr>
            <a:xfrm>
              <a:off x="366610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3829;p72">
              <a:extLst>
                <a:ext uri="{FF2B5EF4-FFF2-40B4-BE49-F238E27FC236}">
                  <a16:creationId xmlns:a16="http://schemas.microsoft.com/office/drawing/2014/main" id="{1E81BED0-9A9E-81ED-E55E-FD332A945050}"/>
                </a:ext>
              </a:extLst>
            </p:cNvPr>
            <p:cNvSpPr/>
            <p:nvPr/>
          </p:nvSpPr>
          <p:spPr>
            <a:xfrm>
              <a:off x="450405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3830;p72">
              <a:extLst>
                <a:ext uri="{FF2B5EF4-FFF2-40B4-BE49-F238E27FC236}">
                  <a16:creationId xmlns:a16="http://schemas.microsoft.com/office/drawing/2014/main" id="{A8B83B0E-85CD-C005-C2ED-68E12BA63DB2}"/>
                </a:ext>
              </a:extLst>
            </p:cNvPr>
            <p:cNvSpPr/>
            <p:nvPr/>
          </p:nvSpPr>
          <p:spPr>
            <a:xfrm>
              <a:off x="4504050" y="31710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3831;p72">
              <a:extLst>
                <a:ext uri="{FF2B5EF4-FFF2-40B4-BE49-F238E27FC236}">
                  <a16:creationId xmlns:a16="http://schemas.microsoft.com/office/drawing/2014/main" id="{C4B8418B-0023-5AFF-6A4A-016D88734542}"/>
                </a:ext>
              </a:extLst>
            </p:cNvPr>
            <p:cNvSpPr/>
            <p:nvPr/>
          </p:nvSpPr>
          <p:spPr>
            <a:xfrm>
              <a:off x="450405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3832;p72">
              <a:extLst>
                <a:ext uri="{FF2B5EF4-FFF2-40B4-BE49-F238E27FC236}">
                  <a16:creationId xmlns:a16="http://schemas.microsoft.com/office/drawing/2014/main" id="{BC6E1F88-E732-0B5E-0C09-CBAC54F91B32}"/>
                </a:ext>
              </a:extLst>
            </p:cNvPr>
            <p:cNvSpPr/>
            <p:nvPr/>
          </p:nvSpPr>
          <p:spPr>
            <a:xfrm>
              <a:off x="442782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3833;p72">
              <a:extLst>
                <a:ext uri="{FF2B5EF4-FFF2-40B4-BE49-F238E27FC236}">
                  <a16:creationId xmlns:a16="http://schemas.microsoft.com/office/drawing/2014/main" id="{2A058A60-691E-457B-A3F3-5015250CE6C0}"/>
                </a:ext>
              </a:extLst>
            </p:cNvPr>
            <p:cNvSpPr/>
            <p:nvPr/>
          </p:nvSpPr>
          <p:spPr>
            <a:xfrm>
              <a:off x="442782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3834;p72">
              <a:extLst>
                <a:ext uri="{FF2B5EF4-FFF2-40B4-BE49-F238E27FC236}">
                  <a16:creationId xmlns:a16="http://schemas.microsoft.com/office/drawing/2014/main" id="{46EEFE10-D378-61DE-FEB8-74F2BF44C40E}"/>
                </a:ext>
              </a:extLst>
            </p:cNvPr>
            <p:cNvSpPr/>
            <p:nvPr/>
          </p:nvSpPr>
          <p:spPr>
            <a:xfrm>
              <a:off x="442782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3835;p72">
              <a:extLst>
                <a:ext uri="{FF2B5EF4-FFF2-40B4-BE49-F238E27FC236}">
                  <a16:creationId xmlns:a16="http://schemas.microsoft.com/office/drawing/2014/main" id="{AA8C0B63-C47F-57AB-0569-5AA11BE41B56}"/>
                </a:ext>
              </a:extLst>
            </p:cNvPr>
            <p:cNvSpPr/>
            <p:nvPr/>
          </p:nvSpPr>
          <p:spPr>
            <a:xfrm>
              <a:off x="442782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3836;p72">
              <a:extLst>
                <a:ext uri="{FF2B5EF4-FFF2-40B4-BE49-F238E27FC236}">
                  <a16:creationId xmlns:a16="http://schemas.microsoft.com/office/drawing/2014/main" id="{B5490FFF-D558-8913-2196-7DF5B0D7FFDC}"/>
                </a:ext>
              </a:extLst>
            </p:cNvPr>
            <p:cNvSpPr/>
            <p:nvPr/>
          </p:nvSpPr>
          <p:spPr>
            <a:xfrm>
              <a:off x="442782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3837;p72">
              <a:extLst>
                <a:ext uri="{FF2B5EF4-FFF2-40B4-BE49-F238E27FC236}">
                  <a16:creationId xmlns:a16="http://schemas.microsoft.com/office/drawing/2014/main" id="{8437498C-542F-479E-0D4D-8D99BE7F3A38}"/>
                </a:ext>
              </a:extLst>
            </p:cNvPr>
            <p:cNvSpPr/>
            <p:nvPr/>
          </p:nvSpPr>
          <p:spPr>
            <a:xfrm>
              <a:off x="435160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3838;p72">
              <a:extLst>
                <a:ext uri="{FF2B5EF4-FFF2-40B4-BE49-F238E27FC236}">
                  <a16:creationId xmlns:a16="http://schemas.microsoft.com/office/drawing/2014/main" id="{A5CADADF-3A18-FB5E-0C34-DD7C068C4E5E}"/>
                </a:ext>
              </a:extLst>
            </p:cNvPr>
            <p:cNvSpPr/>
            <p:nvPr/>
          </p:nvSpPr>
          <p:spPr>
            <a:xfrm>
              <a:off x="435160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3839;p72">
              <a:extLst>
                <a:ext uri="{FF2B5EF4-FFF2-40B4-BE49-F238E27FC236}">
                  <a16:creationId xmlns:a16="http://schemas.microsoft.com/office/drawing/2014/main" id="{914E4163-E785-FF45-186D-2A23F1DC6FA0}"/>
                </a:ext>
              </a:extLst>
            </p:cNvPr>
            <p:cNvSpPr/>
            <p:nvPr/>
          </p:nvSpPr>
          <p:spPr>
            <a:xfrm>
              <a:off x="435160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3840;p72">
              <a:extLst>
                <a:ext uri="{FF2B5EF4-FFF2-40B4-BE49-F238E27FC236}">
                  <a16:creationId xmlns:a16="http://schemas.microsoft.com/office/drawing/2014/main" id="{761C6FD4-3D76-675F-A46D-E8F6FC18B96E}"/>
                </a:ext>
              </a:extLst>
            </p:cNvPr>
            <p:cNvSpPr/>
            <p:nvPr/>
          </p:nvSpPr>
          <p:spPr>
            <a:xfrm>
              <a:off x="435160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3841;p72">
              <a:extLst>
                <a:ext uri="{FF2B5EF4-FFF2-40B4-BE49-F238E27FC236}">
                  <a16:creationId xmlns:a16="http://schemas.microsoft.com/office/drawing/2014/main" id="{78BBECEF-1BB3-50F8-E06D-C106158765FE}"/>
                </a:ext>
              </a:extLst>
            </p:cNvPr>
            <p:cNvSpPr/>
            <p:nvPr/>
          </p:nvSpPr>
          <p:spPr>
            <a:xfrm>
              <a:off x="435160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3842;p72">
              <a:extLst>
                <a:ext uri="{FF2B5EF4-FFF2-40B4-BE49-F238E27FC236}">
                  <a16:creationId xmlns:a16="http://schemas.microsoft.com/office/drawing/2014/main" id="{6B79D30E-F850-AAAF-AAF2-5FAB5861DDFE}"/>
                </a:ext>
              </a:extLst>
            </p:cNvPr>
            <p:cNvSpPr/>
            <p:nvPr/>
          </p:nvSpPr>
          <p:spPr>
            <a:xfrm>
              <a:off x="427560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3843;p72">
              <a:extLst>
                <a:ext uri="{FF2B5EF4-FFF2-40B4-BE49-F238E27FC236}">
                  <a16:creationId xmlns:a16="http://schemas.microsoft.com/office/drawing/2014/main" id="{A8BED76D-EE95-2940-C76B-DB182E743E19}"/>
                </a:ext>
              </a:extLst>
            </p:cNvPr>
            <p:cNvSpPr/>
            <p:nvPr/>
          </p:nvSpPr>
          <p:spPr>
            <a:xfrm>
              <a:off x="42756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3844;p72">
              <a:extLst>
                <a:ext uri="{FF2B5EF4-FFF2-40B4-BE49-F238E27FC236}">
                  <a16:creationId xmlns:a16="http://schemas.microsoft.com/office/drawing/2014/main" id="{5E403E04-7111-AA12-D302-9F8AFEF5DF60}"/>
                </a:ext>
              </a:extLst>
            </p:cNvPr>
            <p:cNvSpPr/>
            <p:nvPr/>
          </p:nvSpPr>
          <p:spPr>
            <a:xfrm>
              <a:off x="427560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3845;p72">
              <a:extLst>
                <a:ext uri="{FF2B5EF4-FFF2-40B4-BE49-F238E27FC236}">
                  <a16:creationId xmlns:a16="http://schemas.microsoft.com/office/drawing/2014/main" id="{E86B4695-87D0-04CA-50B7-302D16ACE611}"/>
                </a:ext>
              </a:extLst>
            </p:cNvPr>
            <p:cNvSpPr/>
            <p:nvPr/>
          </p:nvSpPr>
          <p:spPr>
            <a:xfrm>
              <a:off x="4275600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3846;p72">
              <a:extLst>
                <a:ext uri="{FF2B5EF4-FFF2-40B4-BE49-F238E27FC236}">
                  <a16:creationId xmlns:a16="http://schemas.microsoft.com/office/drawing/2014/main" id="{5B21158D-2B8B-A4C8-8BCB-CC71456441BE}"/>
                </a:ext>
              </a:extLst>
            </p:cNvPr>
            <p:cNvSpPr/>
            <p:nvPr/>
          </p:nvSpPr>
          <p:spPr>
            <a:xfrm>
              <a:off x="42756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3847;p72">
              <a:extLst>
                <a:ext uri="{FF2B5EF4-FFF2-40B4-BE49-F238E27FC236}">
                  <a16:creationId xmlns:a16="http://schemas.microsoft.com/office/drawing/2014/main" id="{015FF681-CC1E-EC83-619E-AEADA06FAB8D}"/>
                </a:ext>
              </a:extLst>
            </p:cNvPr>
            <p:cNvSpPr/>
            <p:nvPr/>
          </p:nvSpPr>
          <p:spPr>
            <a:xfrm>
              <a:off x="42756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3848;p72">
              <a:extLst>
                <a:ext uri="{FF2B5EF4-FFF2-40B4-BE49-F238E27FC236}">
                  <a16:creationId xmlns:a16="http://schemas.microsoft.com/office/drawing/2014/main" id="{1F16AC76-59DB-66EF-4D52-B30BD75732B4}"/>
                </a:ext>
              </a:extLst>
            </p:cNvPr>
            <p:cNvSpPr/>
            <p:nvPr/>
          </p:nvSpPr>
          <p:spPr>
            <a:xfrm>
              <a:off x="42756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3849;p72">
              <a:extLst>
                <a:ext uri="{FF2B5EF4-FFF2-40B4-BE49-F238E27FC236}">
                  <a16:creationId xmlns:a16="http://schemas.microsoft.com/office/drawing/2014/main" id="{13CA89B6-774A-96F6-5B30-FB15181BBFB3}"/>
                </a:ext>
              </a:extLst>
            </p:cNvPr>
            <p:cNvSpPr/>
            <p:nvPr/>
          </p:nvSpPr>
          <p:spPr>
            <a:xfrm>
              <a:off x="42756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3850;p72">
              <a:extLst>
                <a:ext uri="{FF2B5EF4-FFF2-40B4-BE49-F238E27FC236}">
                  <a16:creationId xmlns:a16="http://schemas.microsoft.com/office/drawing/2014/main" id="{1949C75E-C1DF-07E4-6D8D-597FBFA8B1AE}"/>
                </a:ext>
              </a:extLst>
            </p:cNvPr>
            <p:cNvSpPr/>
            <p:nvPr/>
          </p:nvSpPr>
          <p:spPr>
            <a:xfrm>
              <a:off x="419940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3851;p72">
              <a:extLst>
                <a:ext uri="{FF2B5EF4-FFF2-40B4-BE49-F238E27FC236}">
                  <a16:creationId xmlns:a16="http://schemas.microsoft.com/office/drawing/2014/main" id="{E17E93DC-3B5A-1B7E-960F-5BD14B2C6DDD}"/>
                </a:ext>
              </a:extLst>
            </p:cNvPr>
            <p:cNvSpPr/>
            <p:nvPr/>
          </p:nvSpPr>
          <p:spPr>
            <a:xfrm>
              <a:off x="41994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3852;p72">
              <a:extLst>
                <a:ext uri="{FF2B5EF4-FFF2-40B4-BE49-F238E27FC236}">
                  <a16:creationId xmlns:a16="http://schemas.microsoft.com/office/drawing/2014/main" id="{DEE2224D-4768-0ECB-132F-B69B06018E9F}"/>
                </a:ext>
              </a:extLst>
            </p:cNvPr>
            <p:cNvSpPr/>
            <p:nvPr/>
          </p:nvSpPr>
          <p:spPr>
            <a:xfrm>
              <a:off x="419940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3853;p72">
              <a:extLst>
                <a:ext uri="{FF2B5EF4-FFF2-40B4-BE49-F238E27FC236}">
                  <a16:creationId xmlns:a16="http://schemas.microsoft.com/office/drawing/2014/main" id="{DE7126A9-57A3-F0A5-CEB8-4488ABC8B101}"/>
                </a:ext>
              </a:extLst>
            </p:cNvPr>
            <p:cNvSpPr/>
            <p:nvPr/>
          </p:nvSpPr>
          <p:spPr>
            <a:xfrm>
              <a:off x="419940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3854;p72">
              <a:extLst>
                <a:ext uri="{FF2B5EF4-FFF2-40B4-BE49-F238E27FC236}">
                  <a16:creationId xmlns:a16="http://schemas.microsoft.com/office/drawing/2014/main" id="{8744CC63-B270-DE6A-16AD-134D2B5AF1E4}"/>
                </a:ext>
              </a:extLst>
            </p:cNvPr>
            <p:cNvSpPr/>
            <p:nvPr/>
          </p:nvSpPr>
          <p:spPr>
            <a:xfrm>
              <a:off x="412317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3855;p72">
              <a:extLst>
                <a:ext uri="{FF2B5EF4-FFF2-40B4-BE49-F238E27FC236}">
                  <a16:creationId xmlns:a16="http://schemas.microsoft.com/office/drawing/2014/main" id="{DB7617C2-0132-254F-FCF1-0C1A8864B9B9}"/>
                </a:ext>
              </a:extLst>
            </p:cNvPr>
            <p:cNvSpPr/>
            <p:nvPr/>
          </p:nvSpPr>
          <p:spPr>
            <a:xfrm>
              <a:off x="412317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3856;p72">
              <a:extLst>
                <a:ext uri="{FF2B5EF4-FFF2-40B4-BE49-F238E27FC236}">
                  <a16:creationId xmlns:a16="http://schemas.microsoft.com/office/drawing/2014/main" id="{F9856BAF-F08C-B8B9-8FE0-F795314D6EC0}"/>
                </a:ext>
              </a:extLst>
            </p:cNvPr>
            <p:cNvSpPr/>
            <p:nvPr/>
          </p:nvSpPr>
          <p:spPr>
            <a:xfrm>
              <a:off x="412317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3857;p72">
              <a:extLst>
                <a:ext uri="{FF2B5EF4-FFF2-40B4-BE49-F238E27FC236}">
                  <a16:creationId xmlns:a16="http://schemas.microsoft.com/office/drawing/2014/main" id="{FA2E60B6-BEE2-137C-BD0A-85AF1342C0DC}"/>
                </a:ext>
              </a:extLst>
            </p:cNvPr>
            <p:cNvSpPr/>
            <p:nvPr/>
          </p:nvSpPr>
          <p:spPr>
            <a:xfrm>
              <a:off x="412317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3858;p72">
              <a:extLst>
                <a:ext uri="{FF2B5EF4-FFF2-40B4-BE49-F238E27FC236}">
                  <a16:creationId xmlns:a16="http://schemas.microsoft.com/office/drawing/2014/main" id="{96D6F169-B28D-68B8-AB40-D111BB34A56C}"/>
                </a:ext>
              </a:extLst>
            </p:cNvPr>
            <p:cNvSpPr/>
            <p:nvPr/>
          </p:nvSpPr>
          <p:spPr>
            <a:xfrm>
              <a:off x="41231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3859;p72">
              <a:extLst>
                <a:ext uri="{FF2B5EF4-FFF2-40B4-BE49-F238E27FC236}">
                  <a16:creationId xmlns:a16="http://schemas.microsoft.com/office/drawing/2014/main" id="{9FE5F736-2570-4C9F-A4D7-84A06F9C05CA}"/>
                </a:ext>
              </a:extLst>
            </p:cNvPr>
            <p:cNvSpPr/>
            <p:nvPr/>
          </p:nvSpPr>
          <p:spPr>
            <a:xfrm>
              <a:off x="404695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3860;p72">
              <a:extLst>
                <a:ext uri="{FF2B5EF4-FFF2-40B4-BE49-F238E27FC236}">
                  <a16:creationId xmlns:a16="http://schemas.microsoft.com/office/drawing/2014/main" id="{5C463FD0-8323-46D3-83A6-98A7FAF3341F}"/>
                </a:ext>
              </a:extLst>
            </p:cNvPr>
            <p:cNvSpPr/>
            <p:nvPr/>
          </p:nvSpPr>
          <p:spPr>
            <a:xfrm>
              <a:off x="404695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3861;p72">
              <a:extLst>
                <a:ext uri="{FF2B5EF4-FFF2-40B4-BE49-F238E27FC236}">
                  <a16:creationId xmlns:a16="http://schemas.microsoft.com/office/drawing/2014/main" id="{55C514FC-08C0-5B20-D2F1-6D96DEDB6922}"/>
                </a:ext>
              </a:extLst>
            </p:cNvPr>
            <p:cNvSpPr/>
            <p:nvPr/>
          </p:nvSpPr>
          <p:spPr>
            <a:xfrm>
              <a:off x="40469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3862;p72">
              <a:extLst>
                <a:ext uri="{FF2B5EF4-FFF2-40B4-BE49-F238E27FC236}">
                  <a16:creationId xmlns:a16="http://schemas.microsoft.com/office/drawing/2014/main" id="{05563A30-B2BB-D311-48F2-72B210B49971}"/>
                </a:ext>
              </a:extLst>
            </p:cNvPr>
            <p:cNvSpPr/>
            <p:nvPr/>
          </p:nvSpPr>
          <p:spPr>
            <a:xfrm>
              <a:off x="39709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3863;p72">
              <a:extLst>
                <a:ext uri="{FF2B5EF4-FFF2-40B4-BE49-F238E27FC236}">
                  <a16:creationId xmlns:a16="http://schemas.microsoft.com/office/drawing/2014/main" id="{EB03C8C4-0FDE-6F50-9C8F-E5D2A77ABA76}"/>
                </a:ext>
              </a:extLst>
            </p:cNvPr>
            <p:cNvSpPr/>
            <p:nvPr/>
          </p:nvSpPr>
          <p:spPr>
            <a:xfrm>
              <a:off x="39709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3864;p72">
              <a:extLst>
                <a:ext uri="{FF2B5EF4-FFF2-40B4-BE49-F238E27FC236}">
                  <a16:creationId xmlns:a16="http://schemas.microsoft.com/office/drawing/2014/main" id="{494CAFA9-CD12-6E2E-70F6-52C283F0A452}"/>
                </a:ext>
              </a:extLst>
            </p:cNvPr>
            <p:cNvSpPr/>
            <p:nvPr/>
          </p:nvSpPr>
          <p:spPr>
            <a:xfrm>
              <a:off x="397095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3865;p72">
              <a:extLst>
                <a:ext uri="{FF2B5EF4-FFF2-40B4-BE49-F238E27FC236}">
                  <a16:creationId xmlns:a16="http://schemas.microsoft.com/office/drawing/2014/main" id="{C4EB235B-82AF-50D4-392E-ED711BB1C931}"/>
                </a:ext>
              </a:extLst>
            </p:cNvPr>
            <p:cNvSpPr/>
            <p:nvPr/>
          </p:nvSpPr>
          <p:spPr>
            <a:xfrm>
              <a:off x="389472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3866;p72">
              <a:extLst>
                <a:ext uri="{FF2B5EF4-FFF2-40B4-BE49-F238E27FC236}">
                  <a16:creationId xmlns:a16="http://schemas.microsoft.com/office/drawing/2014/main" id="{5AACF8E8-2557-C5CC-322B-BBD00EFBD126}"/>
                </a:ext>
              </a:extLst>
            </p:cNvPr>
            <p:cNvSpPr/>
            <p:nvPr/>
          </p:nvSpPr>
          <p:spPr>
            <a:xfrm>
              <a:off x="38947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3867;p72">
              <a:extLst>
                <a:ext uri="{FF2B5EF4-FFF2-40B4-BE49-F238E27FC236}">
                  <a16:creationId xmlns:a16="http://schemas.microsoft.com/office/drawing/2014/main" id="{5A640E6D-49F2-67F3-44D8-B4A2403C517F}"/>
                </a:ext>
              </a:extLst>
            </p:cNvPr>
            <p:cNvSpPr/>
            <p:nvPr/>
          </p:nvSpPr>
          <p:spPr>
            <a:xfrm>
              <a:off x="38947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3868;p72">
              <a:extLst>
                <a:ext uri="{FF2B5EF4-FFF2-40B4-BE49-F238E27FC236}">
                  <a16:creationId xmlns:a16="http://schemas.microsoft.com/office/drawing/2014/main" id="{ABA20CB9-A460-0705-3768-86993AEAEF67}"/>
                </a:ext>
              </a:extLst>
            </p:cNvPr>
            <p:cNvSpPr/>
            <p:nvPr/>
          </p:nvSpPr>
          <p:spPr>
            <a:xfrm>
              <a:off x="38947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3869;p72">
              <a:extLst>
                <a:ext uri="{FF2B5EF4-FFF2-40B4-BE49-F238E27FC236}">
                  <a16:creationId xmlns:a16="http://schemas.microsoft.com/office/drawing/2014/main" id="{C34A5BFE-0BD1-D92E-9338-DE6A5A042296}"/>
                </a:ext>
              </a:extLst>
            </p:cNvPr>
            <p:cNvSpPr/>
            <p:nvPr/>
          </p:nvSpPr>
          <p:spPr>
            <a:xfrm>
              <a:off x="38185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3870;p72">
              <a:extLst>
                <a:ext uri="{FF2B5EF4-FFF2-40B4-BE49-F238E27FC236}">
                  <a16:creationId xmlns:a16="http://schemas.microsoft.com/office/drawing/2014/main" id="{BE90FF95-3433-4AFB-3410-96B00B49913F}"/>
                </a:ext>
              </a:extLst>
            </p:cNvPr>
            <p:cNvSpPr/>
            <p:nvPr/>
          </p:nvSpPr>
          <p:spPr>
            <a:xfrm>
              <a:off x="38185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3871;p72">
              <a:extLst>
                <a:ext uri="{FF2B5EF4-FFF2-40B4-BE49-F238E27FC236}">
                  <a16:creationId xmlns:a16="http://schemas.microsoft.com/office/drawing/2014/main" id="{9DF8C260-2688-17FB-F618-1913FE08C378}"/>
                </a:ext>
              </a:extLst>
            </p:cNvPr>
            <p:cNvSpPr/>
            <p:nvPr/>
          </p:nvSpPr>
          <p:spPr>
            <a:xfrm>
              <a:off x="381852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3872;p72">
              <a:extLst>
                <a:ext uri="{FF2B5EF4-FFF2-40B4-BE49-F238E27FC236}">
                  <a16:creationId xmlns:a16="http://schemas.microsoft.com/office/drawing/2014/main" id="{03FF3893-9E33-ABC4-1301-4D674016488A}"/>
                </a:ext>
              </a:extLst>
            </p:cNvPr>
            <p:cNvSpPr/>
            <p:nvPr/>
          </p:nvSpPr>
          <p:spPr>
            <a:xfrm>
              <a:off x="38185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3873;p72">
              <a:extLst>
                <a:ext uri="{FF2B5EF4-FFF2-40B4-BE49-F238E27FC236}">
                  <a16:creationId xmlns:a16="http://schemas.microsoft.com/office/drawing/2014/main" id="{5F483A39-FFC6-5C84-2862-05184FF26857}"/>
                </a:ext>
              </a:extLst>
            </p:cNvPr>
            <p:cNvSpPr/>
            <p:nvPr/>
          </p:nvSpPr>
          <p:spPr>
            <a:xfrm>
              <a:off x="38185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3874;p72">
              <a:extLst>
                <a:ext uri="{FF2B5EF4-FFF2-40B4-BE49-F238E27FC236}">
                  <a16:creationId xmlns:a16="http://schemas.microsoft.com/office/drawing/2014/main" id="{9D2E9B4F-BCD1-C6CC-FC7C-E49DB98127DF}"/>
                </a:ext>
              </a:extLst>
            </p:cNvPr>
            <p:cNvSpPr/>
            <p:nvPr/>
          </p:nvSpPr>
          <p:spPr>
            <a:xfrm>
              <a:off x="381852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3875;p72">
              <a:extLst>
                <a:ext uri="{FF2B5EF4-FFF2-40B4-BE49-F238E27FC236}">
                  <a16:creationId xmlns:a16="http://schemas.microsoft.com/office/drawing/2014/main" id="{50BDD4E1-5C24-4BEF-D2B0-71006B05FE4D}"/>
                </a:ext>
              </a:extLst>
            </p:cNvPr>
            <p:cNvSpPr/>
            <p:nvPr/>
          </p:nvSpPr>
          <p:spPr>
            <a:xfrm>
              <a:off x="38185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3876;p72">
              <a:extLst>
                <a:ext uri="{FF2B5EF4-FFF2-40B4-BE49-F238E27FC236}">
                  <a16:creationId xmlns:a16="http://schemas.microsoft.com/office/drawing/2014/main" id="{E669CFD5-4745-4F80-56FE-91334CAB9046}"/>
                </a:ext>
              </a:extLst>
            </p:cNvPr>
            <p:cNvSpPr/>
            <p:nvPr/>
          </p:nvSpPr>
          <p:spPr>
            <a:xfrm>
              <a:off x="38185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3877;p72">
              <a:extLst>
                <a:ext uri="{FF2B5EF4-FFF2-40B4-BE49-F238E27FC236}">
                  <a16:creationId xmlns:a16="http://schemas.microsoft.com/office/drawing/2014/main" id="{A7572533-8239-D514-50C1-A23DAB7598B0}"/>
                </a:ext>
              </a:extLst>
            </p:cNvPr>
            <p:cNvSpPr/>
            <p:nvPr/>
          </p:nvSpPr>
          <p:spPr>
            <a:xfrm>
              <a:off x="3742300" y="37803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3878;p72">
              <a:extLst>
                <a:ext uri="{FF2B5EF4-FFF2-40B4-BE49-F238E27FC236}">
                  <a16:creationId xmlns:a16="http://schemas.microsoft.com/office/drawing/2014/main" id="{6841AD66-BFB7-5866-27A9-1C25033EAFC9}"/>
                </a:ext>
              </a:extLst>
            </p:cNvPr>
            <p:cNvSpPr/>
            <p:nvPr/>
          </p:nvSpPr>
          <p:spPr>
            <a:xfrm>
              <a:off x="37423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3879;p72">
              <a:extLst>
                <a:ext uri="{FF2B5EF4-FFF2-40B4-BE49-F238E27FC236}">
                  <a16:creationId xmlns:a16="http://schemas.microsoft.com/office/drawing/2014/main" id="{3A8E558C-A518-4558-3688-2DD7CB201F6D}"/>
                </a:ext>
              </a:extLst>
            </p:cNvPr>
            <p:cNvSpPr/>
            <p:nvPr/>
          </p:nvSpPr>
          <p:spPr>
            <a:xfrm>
              <a:off x="37423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3880;p72">
              <a:extLst>
                <a:ext uri="{FF2B5EF4-FFF2-40B4-BE49-F238E27FC236}">
                  <a16:creationId xmlns:a16="http://schemas.microsoft.com/office/drawing/2014/main" id="{A3CD40F1-701F-4D76-AF4D-56873C5BC540}"/>
                </a:ext>
              </a:extLst>
            </p:cNvPr>
            <p:cNvSpPr/>
            <p:nvPr/>
          </p:nvSpPr>
          <p:spPr>
            <a:xfrm>
              <a:off x="37423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3881;p72">
              <a:extLst>
                <a:ext uri="{FF2B5EF4-FFF2-40B4-BE49-F238E27FC236}">
                  <a16:creationId xmlns:a16="http://schemas.microsoft.com/office/drawing/2014/main" id="{A181866A-567C-87F7-CF8B-CD45FF9B1212}"/>
                </a:ext>
              </a:extLst>
            </p:cNvPr>
            <p:cNvSpPr/>
            <p:nvPr/>
          </p:nvSpPr>
          <p:spPr>
            <a:xfrm>
              <a:off x="37421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3882;p72">
              <a:extLst>
                <a:ext uri="{FF2B5EF4-FFF2-40B4-BE49-F238E27FC236}">
                  <a16:creationId xmlns:a16="http://schemas.microsoft.com/office/drawing/2014/main" id="{A9B95CDB-3463-EA0D-61EB-CE51263189EF}"/>
                </a:ext>
              </a:extLst>
            </p:cNvPr>
            <p:cNvSpPr/>
            <p:nvPr/>
          </p:nvSpPr>
          <p:spPr>
            <a:xfrm>
              <a:off x="37423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3883;p72">
              <a:extLst>
                <a:ext uri="{FF2B5EF4-FFF2-40B4-BE49-F238E27FC236}">
                  <a16:creationId xmlns:a16="http://schemas.microsoft.com/office/drawing/2014/main" id="{44A19A52-7ADB-B5CF-0775-5B76AE286013}"/>
                </a:ext>
              </a:extLst>
            </p:cNvPr>
            <p:cNvSpPr/>
            <p:nvPr/>
          </p:nvSpPr>
          <p:spPr>
            <a:xfrm>
              <a:off x="3665950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3884;p72">
              <a:extLst>
                <a:ext uri="{FF2B5EF4-FFF2-40B4-BE49-F238E27FC236}">
                  <a16:creationId xmlns:a16="http://schemas.microsoft.com/office/drawing/2014/main" id="{7E43F0B4-EFE8-151B-1FA7-52C48D643934}"/>
                </a:ext>
              </a:extLst>
            </p:cNvPr>
            <p:cNvSpPr/>
            <p:nvPr/>
          </p:nvSpPr>
          <p:spPr>
            <a:xfrm>
              <a:off x="366610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3885;p72">
              <a:extLst>
                <a:ext uri="{FF2B5EF4-FFF2-40B4-BE49-F238E27FC236}">
                  <a16:creationId xmlns:a16="http://schemas.microsoft.com/office/drawing/2014/main" id="{5F6C4C8B-2011-4645-8598-F13419C6C11A}"/>
                </a:ext>
              </a:extLst>
            </p:cNvPr>
            <p:cNvSpPr/>
            <p:nvPr/>
          </p:nvSpPr>
          <p:spPr>
            <a:xfrm>
              <a:off x="366610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3886;p72">
              <a:extLst>
                <a:ext uri="{FF2B5EF4-FFF2-40B4-BE49-F238E27FC236}">
                  <a16:creationId xmlns:a16="http://schemas.microsoft.com/office/drawing/2014/main" id="{E54D09D6-F3E8-518B-2C3F-6F9038CD6C8D}"/>
                </a:ext>
              </a:extLst>
            </p:cNvPr>
            <p:cNvSpPr/>
            <p:nvPr/>
          </p:nvSpPr>
          <p:spPr>
            <a:xfrm>
              <a:off x="358987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3887;p72">
              <a:extLst>
                <a:ext uri="{FF2B5EF4-FFF2-40B4-BE49-F238E27FC236}">
                  <a16:creationId xmlns:a16="http://schemas.microsoft.com/office/drawing/2014/main" id="{5937E350-B69E-8A6A-F871-13E4129A4541}"/>
                </a:ext>
              </a:extLst>
            </p:cNvPr>
            <p:cNvSpPr/>
            <p:nvPr/>
          </p:nvSpPr>
          <p:spPr>
            <a:xfrm>
              <a:off x="35898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3888;p72">
              <a:extLst>
                <a:ext uri="{FF2B5EF4-FFF2-40B4-BE49-F238E27FC236}">
                  <a16:creationId xmlns:a16="http://schemas.microsoft.com/office/drawing/2014/main" id="{BFC2D4CA-A4E9-3EE2-873A-272E13445A81}"/>
                </a:ext>
              </a:extLst>
            </p:cNvPr>
            <p:cNvSpPr/>
            <p:nvPr/>
          </p:nvSpPr>
          <p:spPr>
            <a:xfrm>
              <a:off x="35898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3889;p72">
              <a:extLst>
                <a:ext uri="{FF2B5EF4-FFF2-40B4-BE49-F238E27FC236}">
                  <a16:creationId xmlns:a16="http://schemas.microsoft.com/office/drawing/2014/main" id="{8A139351-7AD3-8565-81D8-8A43222855DE}"/>
                </a:ext>
              </a:extLst>
            </p:cNvPr>
            <p:cNvSpPr/>
            <p:nvPr/>
          </p:nvSpPr>
          <p:spPr>
            <a:xfrm>
              <a:off x="35136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3890;p72">
              <a:extLst>
                <a:ext uri="{FF2B5EF4-FFF2-40B4-BE49-F238E27FC236}">
                  <a16:creationId xmlns:a16="http://schemas.microsoft.com/office/drawing/2014/main" id="{488E531F-2F05-A943-F7D3-4BA812F1C5CF}"/>
                </a:ext>
              </a:extLst>
            </p:cNvPr>
            <p:cNvSpPr/>
            <p:nvPr/>
          </p:nvSpPr>
          <p:spPr>
            <a:xfrm>
              <a:off x="35136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3891;p72">
              <a:extLst>
                <a:ext uri="{FF2B5EF4-FFF2-40B4-BE49-F238E27FC236}">
                  <a16:creationId xmlns:a16="http://schemas.microsoft.com/office/drawing/2014/main" id="{A52B269A-BBEF-1AC9-B82F-D1E9A8793397}"/>
                </a:ext>
              </a:extLst>
            </p:cNvPr>
            <p:cNvSpPr/>
            <p:nvPr/>
          </p:nvSpPr>
          <p:spPr>
            <a:xfrm>
              <a:off x="35136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3892;p72">
              <a:extLst>
                <a:ext uri="{FF2B5EF4-FFF2-40B4-BE49-F238E27FC236}">
                  <a16:creationId xmlns:a16="http://schemas.microsoft.com/office/drawing/2014/main" id="{163710E5-467F-6799-3A89-E176AA2FA716}"/>
                </a:ext>
              </a:extLst>
            </p:cNvPr>
            <p:cNvSpPr/>
            <p:nvPr/>
          </p:nvSpPr>
          <p:spPr>
            <a:xfrm>
              <a:off x="343745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3893;p72">
              <a:extLst>
                <a:ext uri="{FF2B5EF4-FFF2-40B4-BE49-F238E27FC236}">
                  <a16:creationId xmlns:a16="http://schemas.microsoft.com/office/drawing/2014/main" id="{23463AF3-8601-7FB1-5F03-FF165425FDBE}"/>
                </a:ext>
              </a:extLst>
            </p:cNvPr>
            <p:cNvSpPr/>
            <p:nvPr/>
          </p:nvSpPr>
          <p:spPr>
            <a:xfrm>
              <a:off x="343745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3894;p72">
              <a:extLst>
                <a:ext uri="{FF2B5EF4-FFF2-40B4-BE49-F238E27FC236}">
                  <a16:creationId xmlns:a16="http://schemas.microsoft.com/office/drawing/2014/main" id="{B76A84CA-CA93-5288-F0C5-DCC555DDB5BC}"/>
                </a:ext>
              </a:extLst>
            </p:cNvPr>
            <p:cNvSpPr/>
            <p:nvPr/>
          </p:nvSpPr>
          <p:spPr>
            <a:xfrm>
              <a:off x="343745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3895;p72">
              <a:extLst>
                <a:ext uri="{FF2B5EF4-FFF2-40B4-BE49-F238E27FC236}">
                  <a16:creationId xmlns:a16="http://schemas.microsoft.com/office/drawing/2014/main" id="{4E419C7B-7C18-4EE5-F069-F094E6F242A9}"/>
                </a:ext>
              </a:extLst>
            </p:cNvPr>
            <p:cNvSpPr/>
            <p:nvPr/>
          </p:nvSpPr>
          <p:spPr>
            <a:xfrm>
              <a:off x="34374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3896;p72">
              <a:extLst>
                <a:ext uri="{FF2B5EF4-FFF2-40B4-BE49-F238E27FC236}">
                  <a16:creationId xmlns:a16="http://schemas.microsoft.com/office/drawing/2014/main" id="{22966A43-36C0-280A-CD39-2D2991FC511C}"/>
                </a:ext>
              </a:extLst>
            </p:cNvPr>
            <p:cNvSpPr/>
            <p:nvPr/>
          </p:nvSpPr>
          <p:spPr>
            <a:xfrm>
              <a:off x="336145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3897;p72">
              <a:extLst>
                <a:ext uri="{FF2B5EF4-FFF2-40B4-BE49-F238E27FC236}">
                  <a16:creationId xmlns:a16="http://schemas.microsoft.com/office/drawing/2014/main" id="{3E1BA20B-68CB-280C-09F1-E91B9EE1914F}"/>
                </a:ext>
              </a:extLst>
            </p:cNvPr>
            <p:cNvSpPr/>
            <p:nvPr/>
          </p:nvSpPr>
          <p:spPr>
            <a:xfrm>
              <a:off x="336145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3898;p72">
              <a:extLst>
                <a:ext uri="{FF2B5EF4-FFF2-40B4-BE49-F238E27FC236}">
                  <a16:creationId xmlns:a16="http://schemas.microsoft.com/office/drawing/2014/main" id="{9CBD85BA-1B83-0508-F7E0-2C5CBBD0AEFC}"/>
                </a:ext>
              </a:extLst>
            </p:cNvPr>
            <p:cNvSpPr/>
            <p:nvPr/>
          </p:nvSpPr>
          <p:spPr>
            <a:xfrm>
              <a:off x="336145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3899;p72">
              <a:extLst>
                <a:ext uri="{FF2B5EF4-FFF2-40B4-BE49-F238E27FC236}">
                  <a16:creationId xmlns:a16="http://schemas.microsoft.com/office/drawing/2014/main" id="{F5CE5295-6838-7E1F-F93D-9F6501928D72}"/>
                </a:ext>
              </a:extLst>
            </p:cNvPr>
            <p:cNvSpPr/>
            <p:nvPr/>
          </p:nvSpPr>
          <p:spPr>
            <a:xfrm>
              <a:off x="33614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3900;p72">
              <a:extLst>
                <a:ext uri="{FF2B5EF4-FFF2-40B4-BE49-F238E27FC236}">
                  <a16:creationId xmlns:a16="http://schemas.microsoft.com/office/drawing/2014/main" id="{1DDEF339-C089-AAF6-8B79-6974F7D13038}"/>
                </a:ext>
              </a:extLst>
            </p:cNvPr>
            <p:cNvSpPr/>
            <p:nvPr/>
          </p:nvSpPr>
          <p:spPr>
            <a:xfrm>
              <a:off x="32852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3901;p72">
              <a:extLst>
                <a:ext uri="{FF2B5EF4-FFF2-40B4-BE49-F238E27FC236}">
                  <a16:creationId xmlns:a16="http://schemas.microsoft.com/office/drawing/2014/main" id="{BD561D03-852E-8295-76D3-39465CA4CD14}"/>
                </a:ext>
              </a:extLst>
            </p:cNvPr>
            <p:cNvSpPr/>
            <p:nvPr/>
          </p:nvSpPr>
          <p:spPr>
            <a:xfrm>
              <a:off x="32852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3902;p72">
              <a:extLst>
                <a:ext uri="{FF2B5EF4-FFF2-40B4-BE49-F238E27FC236}">
                  <a16:creationId xmlns:a16="http://schemas.microsoft.com/office/drawing/2014/main" id="{1928E6D9-B408-142F-7352-9D8A38597A6E}"/>
                </a:ext>
              </a:extLst>
            </p:cNvPr>
            <p:cNvSpPr/>
            <p:nvPr/>
          </p:nvSpPr>
          <p:spPr>
            <a:xfrm>
              <a:off x="32852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3903;p72">
              <a:extLst>
                <a:ext uri="{FF2B5EF4-FFF2-40B4-BE49-F238E27FC236}">
                  <a16:creationId xmlns:a16="http://schemas.microsoft.com/office/drawing/2014/main" id="{7195759E-C4A2-F01E-708D-09254642C574}"/>
                </a:ext>
              </a:extLst>
            </p:cNvPr>
            <p:cNvSpPr/>
            <p:nvPr/>
          </p:nvSpPr>
          <p:spPr>
            <a:xfrm>
              <a:off x="32852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3904;p72">
              <a:extLst>
                <a:ext uri="{FF2B5EF4-FFF2-40B4-BE49-F238E27FC236}">
                  <a16:creationId xmlns:a16="http://schemas.microsoft.com/office/drawing/2014/main" id="{B403D4EA-934B-A9FF-DFC9-ED90E2B1C9E8}"/>
                </a:ext>
              </a:extLst>
            </p:cNvPr>
            <p:cNvSpPr/>
            <p:nvPr/>
          </p:nvSpPr>
          <p:spPr>
            <a:xfrm>
              <a:off x="3209025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3905;p72">
              <a:extLst>
                <a:ext uri="{FF2B5EF4-FFF2-40B4-BE49-F238E27FC236}">
                  <a16:creationId xmlns:a16="http://schemas.microsoft.com/office/drawing/2014/main" id="{03866B5D-E3BC-5BF7-82A5-4112D3A11B80}"/>
                </a:ext>
              </a:extLst>
            </p:cNvPr>
            <p:cNvSpPr/>
            <p:nvPr/>
          </p:nvSpPr>
          <p:spPr>
            <a:xfrm>
              <a:off x="3209025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3906;p72">
              <a:extLst>
                <a:ext uri="{FF2B5EF4-FFF2-40B4-BE49-F238E27FC236}">
                  <a16:creationId xmlns:a16="http://schemas.microsoft.com/office/drawing/2014/main" id="{0D927040-B696-E2C6-0285-711AC86822B7}"/>
                </a:ext>
              </a:extLst>
            </p:cNvPr>
            <p:cNvSpPr/>
            <p:nvPr/>
          </p:nvSpPr>
          <p:spPr>
            <a:xfrm>
              <a:off x="3209025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3907;p72">
              <a:extLst>
                <a:ext uri="{FF2B5EF4-FFF2-40B4-BE49-F238E27FC236}">
                  <a16:creationId xmlns:a16="http://schemas.microsoft.com/office/drawing/2014/main" id="{7A3BE9AA-78BF-383C-F015-B2542284CE4F}"/>
                </a:ext>
              </a:extLst>
            </p:cNvPr>
            <p:cNvSpPr/>
            <p:nvPr/>
          </p:nvSpPr>
          <p:spPr>
            <a:xfrm>
              <a:off x="320902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3908;p72">
              <a:extLst>
                <a:ext uri="{FF2B5EF4-FFF2-40B4-BE49-F238E27FC236}">
                  <a16:creationId xmlns:a16="http://schemas.microsoft.com/office/drawing/2014/main" id="{8B0DD7CC-251A-A88B-90ED-F87E7900ECFD}"/>
                </a:ext>
              </a:extLst>
            </p:cNvPr>
            <p:cNvSpPr/>
            <p:nvPr/>
          </p:nvSpPr>
          <p:spPr>
            <a:xfrm>
              <a:off x="320902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3909;p72">
              <a:extLst>
                <a:ext uri="{FF2B5EF4-FFF2-40B4-BE49-F238E27FC236}">
                  <a16:creationId xmlns:a16="http://schemas.microsoft.com/office/drawing/2014/main" id="{04332AF8-7319-2AA1-BEB1-BA4149CB6244}"/>
                </a:ext>
              </a:extLst>
            </p:cNvPr>
            <p:cNvSpPr/>
            <p:nvPr/>
          </p:nvSpPr>
          <p:spPr>
            <a:xfrm>
              <a:off x="419940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3910;p72">
              <a:extLst>
                <a:ext uri="{FF2B5EF4-FFF2-40B4-BE49-F238E27FC236}">
                  <a16:creationId xmlns:a16="http://schemas.microsoft.com/office/drawing/2014/main" id="{BDD4023A-A7A5-8B35-3A76-6D33F4616F2E}"/>
                </a:ext>
              </a:extLst>
            </p:cNvPr>
            <p:cNvSpPr/>
            <p:nvPr/>
          </p:nvSpPr>
          <p:spPr>
            <a:xfrm>
              <a:off x="3132800" y="11143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3911;p72">
              <a:extLst>
                <a:ext uri="{FF2B5EF4-FFF2-40B4-BE49-F238E27FC236}">
                  <a16:creationId xmlns:a16="http://schemas.microsoft.com/office/drawing/2014/main" id="{2CA3EDF3-63DF-F234-05B1-EF5977542665}"/>
                </a:ext>
              </a:extLst>
            </p:cNvPr>
            <p:cNvSpPr/>
            <p:nvPr/>
          </p:nvSpPr>
          <p:spPr>
            <a:xfrm>
              <a:off x="305680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3912;p72">
              <a:extLst>
                <a:ext uri="{FF2B5EF4-FFF2-40B4-BE49-F238E27FC236}">
                  <a16:creationId xmlns:a16="http://schemas.microsoft.com/office/drawing/2014/main" id="{C4BEDF41-416F-808A-34FA-358711B66698}"/>
                </a:ext>
              </a:extLst>
            </p:cNvPr>
            <p:cNvSpPr/>
            <p:nvPr/>
          </p:nvSpPr>
          <p:spPr>
            <a:xfrm>
              <a:off x="43516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3913;p72">
              <a:extLst>
                <a:ext uri="{FF2B5EF4-FFF2-40B4-BE49-F238E27FC236}">
                  <a16:creationId xmlns:a16="http://schemas.microsoft.com/office/drawing/2014/main" id="{CAD61E46-E05B-FAC2-6FEA-3E0A6D80AC90}"/>
                </a:ext>
              </a:extLst>
            </p:cNvPr>
            <p:cNvSpPr/>
            <p:nvPr/>
          </p:nvSpPr>
          <p:spPr>
            <a:xfrm>
              <a:off x="43516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3914;p72">
              <a:extLst>
                <a:ext uri="{FF2B5EF4-FFF2-40B4-BE49-F238E27FC236}">
                  <a16:creationId xmlns:a16="http://schemas.microsoft.com/office/drawing/2014/main" id="{7DEB4495-D3AB-FED1-6B3F-CF2458C479F9}"/>
                </a:ext>
              </a:extLst>
            </p:cNvPr>
            <p:cNvSpPr/>
            <p:nvPr/>
          </p:nvSpPr>
          <p:spPr>
            <a:xfrm>
              <a:off x="43516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3915;p72">
              <a:extLst>
                <a:ext uri="{FF2B5EF4-FFF2-40B4-BE49-F238E27FC236}">
                  <a16:creationId xmlns:a16="http://schemas.microsoft.com/office/drawing/2014/main" id="{AA6D2BF3-02C4-5465-D20E-D45EB9AC4022}"/>
                </a:ext>
              </a:extLst>
            </p:cNvPr>
            <p:cNvSpPr/>
            <p:nvPr/>
          </p:nvSpPr>
          <p:spPr>
            <a:xfrm>
              <a:off x="4351600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3916;p72">
              <a:extLst>
                <a:ext uri="{FF2B5EF4-FFF2-40B4-BE49-F238E27FC236}">
                  <a16:creationId xmlns:a16="http://schemas.microsoft.com/office/drawing/2014/main" id="{9BF82485-5B35-99D3-CE8F-84247884A909}"/>
                </a:ext>
              </a:extLst>
            </p:cNvPr>
            <p:cNvSpPr/>
            <p:nvPr/>
          </p:nvSpPr>
          <p:spPr>
            <a:xfrm>
              <a:off x="43516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3917;p72">
              <a:extLst>
                <a:ext uri="{FF2B5EF4-FFF2-40B4-BE49-F238E27FC236}">
                  <a16:creationId xmlns:a16="http://schemas.microsoft.com/office/drawing/2014/main" id="{DBC32B2A-3140-B55F-E1F7-D87896FFB8EC}"/>
                </a:ext>
              </a:extLst>
            </p:cNvPr>
            <p:cNvSpPr/>
            <p:nvPr/>
          </p:nvSpPr>
          <p:spPr>
            <a:xfrm>
              <a:off x="43516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3918;p72">
              <a:extLst>
                <a:ext uri="{FF2B5EF4-FFF2-40B4-BE49-F238E27FC236}">
                  <a16:creationId xmlns:a16="http://schemas.microsoft.com/office/drawing/2014/main" id="{75FB04D9-00D7-0FF7-8D49-746CD00F8C0C}"/>
                </a:ext>
              </a:extLst>
            </p:cNvPr>
            <p:cNvSpPr/>
            <p:nvPr/>
          </p:nvSpPr>
          <p:spPr>
            <a:xfrm>
              <a:off x="43516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3919;p72">
              <a:extLst>
                <a:ext uri="{FF2B5EF4-FFF2-40B4-BE49-F238E27FC236}">
                  <a16:creationId xmlns:a16="http://schemas.microsoft.com/office/drawing/2014/main" id="{30B948A9-9632-B3E7-34B1-4C1514734417}"/>
                </a:ext>
              </a:extLst>
            </p:cNvPr>
            <p:cNvSpPr/>
            <p:nvPr/>
          </p:nvSpPr>
          <p:spPr>
            <a:xfrm>
              <a:off x="3970950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3920;p72">
              <a:extLst>
                <a:ext uri="{FF2B5EF4-FFF2-40B4-BE49-F238E27FC236}">
                  <a16:creationId xmlns:a16="http://schemas.microsoft.com/office/drawing/2014/main" id="{D5B76537-A2D4-F2BB-D369-9E5BE8FA1306}"/>
                </a:ext>
              </a:extLst>
            </p:cNvPr>
            <p:cNvSpPr/>
            <p:nvPr/>
          </p:nvSpPr>
          <p:spPr>
            <a:xfrm>
              <a:off x="39709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3921;p72">
              <a:extLst>
                <a:ext uri="{FF2B5EF4-FFF2-40B4-BE49-F238E27FC236}">
                  <a16:creationId xmlns:a16="http://schemas.microsoft.com/office/drawing/2014/main" id="{8720DAAD-4648-BEEB-F0AE-94F700A4C94A}"/>
                </a:ext>
              </a:extLst>
            </p:cNvPr>
            <p:cNvSpPr/>
            <p:nvPr/>
          </p:nvSpPr>
          <p:spPr>
            <a:xfrm>
              <a:off x="36661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3922;p72">
              <a:extLst>
                <a:ext uri="{FF2B5EF4-FFF2-40B4-BE49-F238E27FC236}">
                  <a16:creationId xmlns:a16="http://schemas.microsoft.com/office/drawing/2014/main" id="{25317024-2ABB-A8E9-8B63-C83374ACDF28}"/>
                </a:ext>
              </a:extLst>
            </p:cNvPr>
            <p:cNvSpPr/>
            <p:nvPr/>
          </p:nvSpPr>
          <p:spPr>
            <a:xfrm>
              <a:off x="37423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3923;p72">
              <a:extLst>
                <a:ext uri="{FF2B5EF4-FFF2-40B4-BE49-F238E27FC236}">
                  <a16:creationId xmlns:a16="http://schemas.microsoft.com/office/drawing/2014/main" id="{15C1344B-A0A0-3FE0-296D-B65F02D9FE56}"/>
                </a:ext>
              </a:extLst>
            </p:cNvPr>
            <p:cNvSpPr/>
            <p:nvPr/>
          </p:nvSpPr>
          <p:spPr>
            <a:xfrm>
              <a:off x="37423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3924;p72">
              <a:extLst>
                <a:ext uri="{FF2B5EF4-FFF2-40B4-BE49-F238E27FC236}">
                  <a16:creationId xmlns:a16="http://schemas.microsoft.com/office/drawing/2014/main" id="{A922041A-E805-7CA9-B495-2F874F734AF7}"/>
                </a:ext>
              </a:extLst>
            </p:cNvPr>
            <p:cNvSpPr/>
            <p:nvPr/>
          </p:nvSpPr>
          <p:spPr>
            <a:xfrm>
              <a:off x="38185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3925;p72">
              <a:extLst>
                <a:ext uri="{FF2B5EF4-FFF2-40B4-BE49-F238E27FC236}">
                  <a16:creationId xmlns:a16="http://schemas.microsoft.com/office/drawing/2014/main" id="{B5F821E6-0888-89CD-6CAA-5676E6E168D8}"/>
                </a:ext>
              </a:extLst>
            </p:cNvPr>
            <p:cNvSpPr/>
            <p:nvPr/>
          </p:nvSpPr>
          <p:spPr>
            <a:xfrm>
              <a:off x="38947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3926;p72">
              <a:extLst>
                <a:ext uri="{FF2B5EF4-FFF2-40B4-BE49-F238E27FC236}">
                  <a16:creationId xmlns:a16="http://schemas.microsoft.com/office/drawing/2014/main" id="{B8AAD698-F74F-88CE-639D-C56394FE685A}"/>
                </a:ext>
              </a:extLst>
            </p:cNvPr>
            <p:cNvSpPr/>
            <p:nvPr/>
          </p:nvSpPr>
          <p:spPr>
            <a:xfrm>
              <a:off x="38947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3927;p72">
              <a:extLst>
                <a:ext uri="{FF2B5EF4-FFF2-40B4-BE49-F238E27FC236}">
                  <a16:creationId xmlns:a16="http://schemas.microsoft.com/office/drawing/2014/main" id="{19451E4F-1C37-F919-4FFA-D0A7CD6788EF}"/>
                </a:ext>
              </a:extLst>
            </p:cNvPr>
            <p:cNvSpPr/>
            <p:nvPr/>
          </p:nvSpPr>
          <p:spPr>
            <a:xfrm>
              <a:off x="39709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3928;p72">
              <a:extLst>
                <a:ext uri="{FF2B5EF4-FFF2-40B4-BE49-F238E27FC236}">
                  <a16:creationId xmlns:a16="http://schemas.microsoft.com/office/drawing/2014/main" id="{DE7BE5D0-3D56-CDBA-B7E8-D43E97009F44}"/>
                </a:ext>
              </a:extLst>
            </p:cNvPr>
            <p:cNvSpPr/>
            <p:nvPr/>
          </p:nvSpPr>
          <p:spPr>
            <a:xfrm>
              <a:off x="39709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3929;p72">
              <a:extLst>
                <a:ext uri="{FF2B5EF4-FFF2-40B4-BE49-F238E27FC236}">
                  <a16:creationId xmlns:a16="http://schemas.microsoft.com/office/drawing/2014/main" id="{2504DDFB-FDA6-E054-BAAF-4698E7F56172}"/>
                </a:ext>
              </a:extLst>
            </p:cNvPr>
            <p:cNvSpPr/>
            <p:nvPr/>
          </p:nvSpPr>
          <p:spPr>
            <a:xfrm>
              <a:off x="40469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3930;p72">
              <a:extLst>
                <a:ext uri="{FF2B5EF4-FFF2-40B4-BE49-F238E27FC236}">
                  <a16:creationId xmlns:a16="http://schemas.microsoft.com/office/drawing/2014/main" id="{37D3D903-D820-10A3-9041-DCED3BE91A2E}"/>
                </a:ext>
              </a:extLst>
            </p:cNvPr>
            <p:cNvSpPr/>
            <p:nvPr/>
          </p:nvSpPr>
          <p:spPr>
            <a:xfrm>
              <a:off x="404695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3931;p72">
              <a:extLst>
                <a:ext uri="{FF2B5EF4-FFF2-40B4-BE49-F238E27FC236}">
                  <a16:creationId xmlns:a16="http://schemas.microsoft.com/office/drawing/2014/main" id="{21773C0C-A9F0-3D24-29B2-097B94C8B42F}"/>
                </a:ext>
              </a:extLst>
            </p:cNvPr>
            <p:cNvSpPr/>
            <p:nvPr/>
          </p:nvSpPr>
          <p:spPr>
            <a:xfrm>
              <a:off x="40469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3932;p72">
              <a:extLst>
                <a:ext uri="{FF2B5EF4-FFF2-40B4-BE49-F238E27FC236}">
                  <a16:creationId xmlns:a16="http://schemas.microsoft.com/office/drawing/2014/main" id="{4E03D497-8B43-3C6F-99D8-F245455B9E60}"/>
                </a:ext>
              </a:extLst>
            </p:cNvPr>
            <p:cNvSpPr/>
            <p:nvPr/>
          </p:nvSpPr>
          <p:spPr>
            <a:xfrm>
              <a:off x="40469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3933;p72">
              <a:extLst>
                <a:ext uri="{FF2B5EF4-FFF2-40B4-BE49-F238E27FC236}">
                  <a16:creationId xmlns:a16="http://schemas.microsoft.com/office/drawing/2014/main" id="{852E0F74-353A-8CCF-8451-3AA6113A6406}"/>
                </a:ext>
              </a:extLst>
            </p:cNvPr>
            <p:cNvSpPr/>
            <p:nvPr/>
          </p:nvSpPr>
          <p:spPr>
            <a:xfrm>
              <a:off x="41231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3934;p72">
              <a:extLst>
                <a:ext uri="{FF2B5EF4-FFF2-40B4-BE49-F238E27FC236}">
                  <a16:creationId xmlns:a16="http://schemas.microsoft.com/office/drawing/2014/main" id="{4317D83A-B0EF-20D8-1449-6CEEE495C1FE}"/>
                </a:ext>
              </a:extLst>
            </p:cNvPr>
            <p:cNvSpPr/>
            <p:nvPr/>
          </p:nvSpPr>
          <p:spPr>
            <a:xfrm>
              <a:off x="41231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3935;p72">
              <a:extLst>
                <a:ext uri="{FF2B5EF4-FFF2-40B4-BE49-F238E27FC236}">
                  <a16:creationId xmlns:a16="http://schemas.microsoft.com/office/drawing/2014/main" id="{BF9CCFA1-8712-B2F7-4A14-E4593CAC96C2}"/>
                </a:ext>
              </a:extLst>
            </p:cNvPr>
            <p:cNvSpPr/>
            <p:nvPr/>
          </p:nvSpPr>
          <p:spPr>
            <a:xfrm>
              <a:off x="4123175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3936;p72">
              <a:extLst>
                <a:ext uri="{FF2B5EF4-FFF2-40B4-BE49-F238E27FC236}">
                  <a16:creationId xmlns:a16="http://schemas.microsoft.com/office/drawing/2014/main" id="{6210E87D-7DFB-D76F-8452-86AA5DD73FB9}"/>
                </a:ext>
              </a:extLst>
            </p:cNvPr>
            <p:cNvSpPr/>
            <p:nvPr/>
          </p:nvSpPr>
          <p:spPr>
            <a:xfrm>
              <a:off x="41231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3937;p72">
              <a:extLst>
                <a:ext uri="{FF2B5EF4-FFF2-40B4-BE49-F238E27FC236}">
                  <a16:creationId xmlns:a16="http://schemas.microsoft.com/office/drawing/2014/main" id="{271FCCE4-2101-CFDC-F53B-E277C6494C94}"/>
                </a:ext>
              </a:extLst>
            </p:cNvPr>
            <p:cNvSpPr/>
            <p:nvPr/>
          </p:nvSpPr>
          <p:spPr>
            <a:xfrm>
              <a:off x="41231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3938;p72">
              <a:extLst>
                <a:ext uri="{FF2B5EF4-FFF2-40B4-BE49-F238E27FC236}">
                  <a16:creationId xmlns:a16="http://schemas.microsoft.com/office/drawing/2014/main" id="{573C8BE8-56CD-AD0C-FCA4-A5ED1C72AB64}"/>
                </a:ext>
              </a:extLst>
            </p:cNvPr>
            <p:cNvSpPr/>
            <p:nvPr/>
          </p:nvSpPr>
          <p:spPr>
            <a:xfrm>
              <a:off x="41231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3939;p72">
              <a:extLst>
                <a:ext uri="{FF2B5EF4-FFF2-40B4-BE49-F238E27FC236}">
                  <a16:creationId xmlns:a16="http://schemas.microsoft.com/office/drawing/2014/main" id="{B6F09A4D-75DF-C39B-72A2-F8701D18DF6F}"/>
                </a:ext>
              </a:extLst>
            </p:cNvPr>
            <p:cNvSpPr/>
            <p:nvPr/>
          </p:nvSpPr>
          <p:spPr>
            <a:xfrm>
              <a:off x="41994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3940;p72">
              <a:extLst>
                <a:ext uri="{FF2B5EF4-FFF2-40B4-BE49-F238E27FC236}">
                  <a16:creationId xmlns:a16="http://schemas.microsoft.com/office/drawing/2014/main" id="{100DC7E2-6B01-6246-98DB-6EED5B2F084F}"/>
                </a:ext>
              </a:extLst>
            </p:cNvPr>
            <p:cNvSpPr/>
            <p:nvPr/>
          </p:nvSpPr>
          <p:spPr>
            <a:xfrm>
              <a:off x="41994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3941;p72">
              <a:extLst>
                <a:ext uri="{FF2B5EF4-FFF2-40B4-BE49-F238E27FC236}">
                  <a16:creationId xmlns:a16="http://schemas.microsoft.com/office/drawing/2014/main" id="{CC3BCC2F-1912-1671-F5C6-E227E79A8F6B}"/>
                </a:ext>
              </a:extLst>
            </p:cNvPr>
            <p:cNvSpPr/>
            <p:nvPr/>
          </p:nvSpPr>
          <p:spPr>
            <a:xfrm>
              <a:off x="41994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3942;p72">
              <a:extLst>
                <a:ext uri="{FF2B5EF4-FFF2-40B4-BE49-F238E27FC236}">
                  <a16:creationId xmlns:a16="http://schemas.microsoft.com/office/drawing/2014/main" id="{E8A4B1D9-8057-2802-D4C2-45C50BAE07DA}"/>
                </a:ext>
              </a:extLst>
            </p:cNvPr>
            <p:cNvSpPr/>
            <p:nvPr/>
          </p:nvSpPr>
          <p:spPr>
            <a:xfrm>
              <a:off x="41994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3943;p72">
              <a:extLst>
                <a:ext uri="{FF2B5EF4-FFF2-40B4-BE49-F238E27FC236}">
                  <a16:creationId xmlns:a16="http://schemas.microsoft.com/office/drawing/2014/main" id="{38BC827E-BB07-EC41-9C21-077DCD8B6009}"/>
                </a:ext>
              </a:extLst>
            </p:cNvPr>
            <p:cNvSpPr/>
            <p:nvPr/>
          </p:nvSpPr>
          <p:spPr>
            <a:xfrm>
              <a:off x="41994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3944;p72">
              <a:extLst>
                <a:ext uri="{FF2B5EF4-FFF2-40B4-BE49-F238E27FC236}">
                  <a16:creationId xmlns:a16="http://schemas.microsoft.com/office/drawing/2014/main" id="{400631F3-DD7C-BD32-4C7A-0B277B98AC2C}"/>
                </a:ext>
              </a:extLst>
            </p:cNvPr>
            <p:cNvSpPr/>
            <p:nvPr/>
          </p:nvSpPr>
          <p:spPr>
            <a:xfrm>
              <a:off x="41994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3945;p72">
              <a:extLst>
                <a:ext uri="{FF2B5EF4-FFF2-40B4-BE49-F238E27FC236}">
                  <a16:creationId xmlns:a16="http://schemas.microsoft.com/office/drawing/2014/main" id="{AA97B7F2-1C52-E0DE-B8A2-46B31E370B88}"/>
                </a:ext>
              </a:extLst>
            </p:cNvPr>
            <p:cNvSpPr/>
            <p:nvPr/>
          </p:nvSpPr>
          <p:spPr>
            <a:xfrm>
              <a:off x="419940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3946;p72">
              <a:extLst>
                <a:ext uri="{FF2B5EF4-FFF2-40B4-BE49-F238E27FC236}">
                  <a16:creationId xmlns:a16="http://schemas.microsoft.com/office/drawing/2014/main" id="{29A4555D-778A-41BA-1C1F-DEC22567858A}"/>
                </a:ext>
              </a:extLst>
            </p:cNvPr>
            <p:cNvSpPr/>
            <p:nvPr/>
          </p:nvSpPr>
          <p:spPr>
            <a:xfrm>
              <a:off x="42756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3947;p72">
              <a:extLst>
                <a:ext uri="{FF2B5EF4-FFF2-40B4-BE49-F238E27FC236}">
                  <a16:creationId xmlns:a16="http://schemas.microsoft.com/office/drawing/2014/main" id="{628D4D86-360A-2E84-660D-6F523EFE9187}"/>
                </a:ext>
              </a:extLst>
            </p:cNvPr>
            <p:cNvSpPr/>
            <p:nvPr/>
          </p:nvSpPr>
          <p:spPr>
            <a:xfrm>
              <a:off x="42756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3948;p72">
              <a:extLst>
                <a:ext uri="{FF2B5EF4-FFF2-40B4-BE49-F238E27FC236}">
                  <a16:creationId xmlns:a16="http://schemas.microsoft.com/office/drawing/2014/main" id="{F5C965A9-8BD6-1999-9E55-4BD90A19BFB2}"/>
                </a:ext>
              </a:extLst>
            </p:cNvPr>
            <p:cNvSpPr/>
            <p:nvPr/>
          </p:nvSpPr>
          <p:spPr>
            <a:xfrm>
              <a:off x="42756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3949;p72">
              <a:extLst>
                <a:ext uri="{FF2B5EF4-FFF2-40B4-BE49-F238E27FC236}">
                  <a16:creationId xmlns:a16="http://schemas.microsoft.com/office/drawing/2014/main" id="{ECEB1B31-FAEF-D1C6-4A86-BDCE27C309A9}"/>
                </a:ext>
              </a:extLst>
            </p:cNvPr>
            <p:cNvSpPr/>
            <p:nvPr/>
          </p:nvSpPr>
          <p:spPr>
            <a:xfrm>
              <a:off x="42756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3950;p72">
              <a:extLst>
                <a:ext uri="{FF2B5EF4-FFF2-40B4-BE49-F238E27FC236}">
                  <a16:creationId xmlns:a16="http://schemas.microsoft.com/office/drawing/2014/main" id="{D7532B5F-9452-5136-6D39-F7397815A263}"/>
                </a:ext>
              </a:extLst>
            </p:cNvPr>
            <p:cNvSpPr/>
            <p:nvPr/>
          </p:nvSpPr>
          <p:spPr>
            <a:xfrm>
              <a:off x="42756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3951;p72">
              <a:extLst>
                <a:ext uri="{FF2B5EF4-FFF2-40B4-BE49-F238E27FC236}">
                  <a16:creationId xmlns:a16="http://schemas.microsoft.com/office/drawing/2014/main" id="{AEC02134-2DCB-5596-5510-106D9664621C}"/>
                </a:ext>
              </a:extLst>
            </p:cNvPr>
            <p:cNvSpPr/>
            <p:nvPr/>
          </p:nvSpPr>
          <p:spPr>
            <a:xfrm>
              <a:off x="42756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3952;p72">
              <a:extLst>
                <a:ext uri="{FF2B5EF4-FFF2-40B4-BE49-F238E27FC236}">
                  <a16:creationId xmlns:a16="http://schemas.microsoft.com/office/drawing/2014/main" id="{CEC281D6-EE94-299D-A531-880F3F2868ED}"/>
                </a:ext>
              </a:extLst>
            </p:cNvPr>
            <p:cNvSpPr/>
            <p:nvPr/>
          </p:nvSpPr>
          <p:spPr>
            <a:xfrm>
              <a:off x="42756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3953;p72">
              <a:extLst>
                <a:ext uri="{FF2B5EF4-FFF2-40B4-BE49-F238E27FC236}">
                  <a16:creationId xmlns:a16="http://schemas.microsoft.com/office/drawing/2014/main" id="{C413D29C-A233-7875-A309-ED96A945CA19}"/>
                </a:ext>
              </a:extLst>
            </p:cNvPr>
            <p:cNvSpPr/>
            <p:nvPr/>
          </p:nvSpPr>
          <p:spPr>
            <a:xfrm>
              <a:off x="42756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3954;p72">
              <a:extLst>
                <a:ext uri="{FF2B5EF4-FFF2-40B4-BE49-F238E27FC236}">
                  <a16:creationId xmlns:a16="http://schemas.microsoft.com/office/drawing/2014/main" id="{DE81ADFA-012D-25B0-52D6-2C1C87A0B9FC}"/>
                </a:ext>
              </a:extLst>
            </p:cNvPr>
            <p:cNvSpPr/>
            <p:nvPr/>
          </p:nvSpPr>
          <p:spPr>
            <a:xfrm>
              <a:off x="43516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3955;p72">
              <a:extLst>
                <a:ext uri="{FF2B5EF4-FFF2-40B4-BE49-F238E27FC236}">
                  <a16:creationId xmlns:a16="http://schemas.microsoft.com/office/drawing/2014/main" id="{5B4AFA8D-A7F3-5750-3FD6-65E0126A697A}"/>
                </a:ext>
              </a:extLst>
            </p:cNvPr>
            <p:cNvSpPr/>
            <p:nvPr/>
          </p:nvSpPr>
          <p:spPr>
            <a:xfrm>
              <a:off x="44278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3956;p72">
              <a:extLst>
                <a:ext uri="{FF2B5EF4-FFF2-40B4-BE49-F238E27FC236}">
                  <a16:creationId xmlns:a16="http://schemas.microsoft.com/office/drawing/2014/main" id="{DA57602C-C685-B48F-4D9A-DCC654B1B0F9}"/>
                </a:ext>
              </a:extLst>
            </p:cNvPr>
            <p:cNvSpPr/>
            <p:nvPr/>
          </p:nvSpPr>
          <p:spPr>
            <a:xfrm>
              <a:off x="44278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3957;p72">
              <a:extLst>
                <a:ext uri="{FF2B5EF4-FFF2-40B4-BE49-F238E27FC236}">
                  <a16:creationId xmlns:a16="http://schemas.microsoft.com/office/drawing/2014/main" id="{1B05B6C9-5EF7-A996-1CEF-191E6A1CB739}"/>
                </a:ext>
              </a:extLst>
            </p:cNvPr>
            <p:cNvSpPr/>
            <p:nvPr/>
          </p:nvSpPr>
          <p:spPr>
            <a:xfrm>
              <a:off x="44278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3958;p72">
              <a:extLst>
                <a:ext uri="{FF2B5EF4-FFF2-40B4-BE49-F238E27FC236}">
                  <a16:creationId xmlns:a16="http://schemas.microsoft.com/office/drawing/2014/main" id="{A5C5FDE0-BA1E-319B-DD61-C179AE8FB70E}"/>
                </a:ext>
              </a:extLst>
            </p:cNvPr>
            <p:cNvSpPr/>
            <p:nvPr/>
          </p:nvSpPr>
          <p:spPr>
            <a:xfrm>
              <a:off x="44278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3959;p72">
              <a:extLst>
                <a:ext uri="{FF2B5EF4-FFF2-40B4-BE49-F238E27FC236}">
                  <a16:creationId xmlns:a16="http://schemas.microsoft.com/office/drawing/2014/main" id="{056E8FFE-FB95-BD3A-593E-E12136338ED6}"/>
                </a:ext>
              </a:extLst>
            </p:cNvPr>
            <p:cNvSpPr/>
            <p:nvPr/>
          </p:nvSpPr>
          <p:spPr>
            <a:xfrm>
              <a:off x="44278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3960;p72">
              <a:extLst>
                <a:ext uri="{FF2B5EF4-FFF2-40B4-BE49-F238E27FC236}">
                  <a16:creationId xmlns:a16="http://schemas.microsoft.com/office/drawing/2014/main" id="{B278E4BB-B93C-E48C-0B59-F39E22D23B63}"/>
                </a:ext>
              </a:extLst>
            </p:cNvPr>
            <p:cNvSpPr/>
            <p:nvPr/>
          </p:nvSpPr>
          <p:spPr>
            <a:xfrm>
              <a:off x="44278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3961;p72">
              <a:extLst>
                <a:ext uri="{FF2B5EF4-FFF2-40B4-BE49-F238E27FC236}">
                  <a16:creationId xmlns:a16="http://schemas.microsoft.com/office/drawing/2014/main" id="{EE01AECA-4526-5B9C-4EC3-56EB372DA60C}"/>
                </a:ext>
              </a:extLst>
            </p:cNvPr>
            <p:cNvSpPr/>
            <p:nvPr/>
          </p:nvSpPr>
          <p:spPr>
            <a:xfrm>
              <a:off x="44278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3962;p72">
              <a:extLst>
                <a:ext uri="{FF2B5EF4-FFF2-40B4-BE49-F238E27FC236}">
                  <a16:creationId xmlns:a16="http://schemas.microsoft.com/office/drawing/2014/main" id="{76F1ED42-3FE7-294E-F64D-8102300D50A0}"/>
                </a:ext>
              </a:extLst>
            </p:cNvPr>
            <p:cNvSpPr/>
            <p:nvPr/>
          </p:nvSpPr>
          <p:spPr>
            <a:xfrm>
              <a:off x="44278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3963;p72">
              <a:extLst>
                <a:ext uri="{FF2B5EF4-FFF2-40B4-BE49-F238E27FC236}">
                  <a16:creationId xmlns:a16="http://schemas.microsoft.com/office/drawing/2014/main" id="{54E71E9E-5050-B243-8432-A609DD2C4032}"/>
                </a:ext>
              </a:extLst>
            </p:cNvPr>
            <p:cNvSpPr/>
            <p:nvPr/>
          </p:nvSpPr>
          <p:spPr>
            <a:xfrm>
              <a:off x="4427825" y="1571400"/>
              <a:ext cx="62350" cy="53250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3964;p72">
              <a:extLst>
                <a:ext uri="{FF2B5EF4-FFF2-40B4-BE49-F238E27FC236}">
                  <a16:creationId xmlns:a16="http://schemas.microsoft.com/office/drawing/2014/main" id="{4F3EBC06-DB30-5DC9-9EAE-AC9CAED7355B}"/>
                </a:ext>
              </a:extLst>
            </p:cNvPr>
            <p:cNvSpPr/>
            <p:nvPr/>
          </p:nvSpPr>
          <p:spPr>
            <a:xfrm>
              <a:off x="43516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3965;p72">
              <a:extLst>
                <a:ext uri="{FF2B5EF4-FFF2-40B4-BE49-F238E27FC236}">
                  <a16:creationId xmlns:a16="http://schemas.microsoft.com/office/drawing/2014/main" id="{F2D1B82D-EE3E-E6EE-5FA6-5F335101A440}"/>
                </a:ext>
              </a:extLst>
            </p:cNvPr>
            <p:cNvSpPr/>
            <p:nvPr/>
          </p:nvSpPr>
          <p:spPr>
            <a:xfrm>
              <a:off x="42756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3966;p72">
              <a:extLst>
                <a:ext uri="{FF2B5EF4-FFF2-40B4-BE49-F238E27FC236}">
                  <a16:creationId xmlns:a16="http://schemas.microsoft.com/office/drawing/2014/main" id="{6F2C39DE-E78F-6A71-0D31-027B35010BD1}"/>
                </a:ext>
              </a:extLst>
            </p:cNvPr>
            <p:cNvSpPr/>
            <p:nvPr/>
          </p:nvSpPr>
          <p:spPr>
            <a:xfrm>
              <a:off x="42756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3967;p72">
              <a:extLst>
                <a:ext uri="{FF2B5EF4-FFF2-40B4-BE49-F238E27FC236}">
                  <a16:creationId xmlns:a16="http://schemas.microsoft.com/office/drawing/2014/main" id="{AAAEB5CB-1A95-52DB-DAC7-4CABB1BDD2FD}"/>
                </a:ext>
              </a:extLst>
            </p:cNvPr>
            <p:cNvSpPr/>
            <p:nvPr/>
          </p:nvSpPr>
          <p:spPr>
            <a:xfrm>
              <a:off x="41994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3968;p72">
              <a:extLst>
                <a:ext uri="{FF2B5EF4-FFF2-40B4-BE49-F238E27FC236}">
                  <a16:creationId xmlns:a16="http://schemas.microsoft.com/office/drawing/2014/main" id="{EDC00540-C4BA-2A62-EEC2-D396B8BB1EA6}"/>
                </a:ext>
              </a:extLst>
            </p:cNvPr>
            <p:cNvSpPr/>
            <p:nvPr/>
          </p:nvSpPr>
          <p:spPr>
            <a:xfrm>
              <a:off x="41994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3969;p72">
              <a:extLst>
                <a:ext uri="{FF2B5EF4-FFF2-40B4-BE49-F238E27FC236}">
                  <a16:creationId xmlns:a16="http://schemas.microsoft.com/office/drawing/2014/main" id="{93CFDD57-C6D2-F271-D1E2-8AE2392C09D5}"/>
                </a:ext>
              </a:extLst>
            </p:cNvPr>
            <p:cNvSpPr/>
            <p:nvPr/>
          </p:nvSpPr>
          <p:spPr>
            <a:xfrm>
              <a:off x="41994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3970;p72">
              <a:extLst>
                <a:ext uri="{FF2B5EF4-FFF2-40B4-BE49-F238E27FC236}">
                  <a16:creationId xmlns:a16="http://schemas.microsoft.com/office/drawing/2014/main" id="{C84694E9-C51C-0255-E91C-EACBA1506F2C}"/>
                </a:ext>
              </a:extLst>
            </p:cNvPr>
            <p:cNvSpPr/>
            <p:nvPr/>
          </p:nvSpPr>
          <p:spPr>
            <a:xfrm>
              <a:off x="41994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3971;p72">
              <a:extLst>
                <a:ext uri="{FF2B5EF4-FFF2-40B4-BE49-F238E27FC236}">
                  <a16:creationId xmlns:a16="http://schemas.microsoft.com/office/drawing/2014/main" id="{6DF8719E-7C34-795A-BCBA-5A9B379C2467}"/>
                </a:ext>
              </a:extLst>
            </p:cNvPr>
            <p:cNvSpPr/>
            <p:nvPr/>
          </p:nvSpPr>
          <p:spPr>
            <a:xfrm>
              <a:off x="41231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3972;p72">
              <a:extLst>
                <a:ext uri="{FF2B5EF4-FFF2-40B4-BE49-F238E27FC236}">
                  <a16:creationId xmlns:a16="http://schemas.microsoft.com/office/drawing/2014/main" id="{96C85550-D376-3EB4-A263-72FC929D5167}"/>
                </a:ext>
              </a:extLst>
            </p:cNvPr>
            <p:cNvSpPr/>
            <p:nvPr/>
          </p:nvSpPr>
          <p:spPr>
            <a:xfrm>
              <a:off x="41231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3973;p72">
              <a:extLst>
                <a:ext uri="{FF2B5EF4-FFF2-40B4-BE49-F238E27FC236}">
                  <a16:creationId xmlns:a16="http://schemas.microsoft.com/office/drawing/2014/main" id="{27A2ADB0-B472-6F52-412F-D81480AAAFC8}"/>
                </a:ext>
              </a:extLst>
            </p:cNvPr>
            <p:cNvSpPr/>
            <p:nvPr/>
          </p:nvSpPr>
          <p:spPr>
            <a:xfrm>
              <a:off x="41231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3974;p72">
              <a:extLst>
                <a:ext uri="{FF2B5EF4-FFF2-40B4-BE49-F238E27FC236}">
                  <a16:creationId xmlns:a16="http://schemas.microsoft.com/office/drawing/2014/main" id="{1121CE72-482D-A0F7-70E8-DBC6D746AC50}"/>
                </a:ext>
              </a:extLst>
            </p:cNvPr>
            <p:cNvSpPr/>
            <p:nvPr/>
          </p:nvSpPr>
          <p:spPr>
            <a:xfrm>
              <a:off x="41231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3975;p72">
              <a:extLst>
                <a:ext uri="{FF2B5EF4-FFF2-40B4-BE49-F238E27FC236}">
                  <a16:creationId xmlns:a16="http://schemas.microsoft.com/office/drawing/2014/main" id="{6867A76B-A28C-9CBA-ADAB-C29189D0B42E}"/>
                </a:ext>
              </a:extLst>
            </p:cNvPr>
            <p:cNvSpPr/>
            <p:nvPr/>
          </p:nvSpPr>
          <p:spPr>
            <a:xfrm>
              <a:off x="41231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3976;p72">
              <a:extLst>
                <a:ext uri="{FF2B5EF4-FFF2-40B4-BE49-F238E27FC236}">
                  <a16:creationId xmlns:a16="http://schemas.microsoft.com/office/drawing/2014/main" id="{B57C0E4E-4C76-B3AB-70FA-E72C3353915D}"/>
                </a:ext>
              </a:extLst>
            </p:cNvPr>
            <p:cNvSpPr/>
            <p:nvPr/>
          </p:nvSpPr>
          <p:spPr>
            <a:xfrm>
              <a:off x="41231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3977;p72">
              <a:extLst>
                <a:ext uri="{FF2B5EF4-FFF2-40B4-BE49-F238E27FC236}">
                  <a16:creationId xmlns:a16="http://schemas.microsoft.com/office/drawing/2014/main" id="{F2B37050-3D87-67CC-644C-7A7BC99434A6}"/>
                </a:ext>
              </a:extLst>
            </p:cNvPr>
            <p:cNvSpPr/>
            <p:nvPr/>
          </p:nvSpPr>
          <p:spPr>
            <a:xfrm>
              <a:off x="40469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3978;p72">
              <a:extLst>
                <a:ext uri="{FF2B5EF4-FFF2-40B4-BE49-F238E27FC236}">
                  <a16:creationId xmlns:a16="http://schemas.microsoft.com/office/drawing/2014/main" id="{33B41D11-2BA2-3823-9330-BA6D2481C057}"/>
                </a:ext>
              </a:extLst>
            </p:cNvPr>
            <p:cNvSpPr/>
            <p:nvPr/>
          </p:nvSpPr>
          <p:spPr>
            <a:xfrm>
              <a:off x="40469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3979;p72">
              <a:extLst>
                <a:ext uri="{FF2B5EF4-FFF2-40B4-BE49-F238E27FC236}">
                  <a16:creationId xmlns:a16="http://schemas.microsoft.com/office/drawing/2014/main" id="{CC5FBB35-5B0E-119F-07A6-D69AACAD7F20}"/>
                </a:ext>
              </a:extLst>
            </p:cNvPr>
            <p:cNvSpPr/>
            <p:nvPr/>
          </p:nvSpPr>
          <p:spPr>
            <a:xfrm>
              <a:off x="40469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3980;p72">
              <a:extLst>
                <a:ext uri="{FF2B5EF4-FFF2-40B4-BE49-F238E27FC236}">
                  <a16:creationId xmlns:a16="http://schemas.microsoft.com/office/drawing/2014/main" id="{E5E7AC69-B0C2-1557-C5BE-1E2F92F05743}"/>
                </a:ext>
              </a:extLst>
            </p:cNvPr>
            <p:cNvSpPr/>
            <p:nvPr/>
          </p:nvSpPr>
          <p:spPr>
            <a:xfrm>
              <a:off x="40469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3981;p72">
              <a:extLst>
                <a:ext uri="{FF2B5EF4-FFF2-40B4-BE49-F238E27FC236}">
                  <a16:creationId xmlns:a16="http://schemas.microsoft.com/office/drawing/2014/main" id="{8A7DE820-41C6-224C-FBBD-16C8B1649A4A}"/>
                </a:ext>
              </a:extLst>
            </p:cNvPr>
            <p:cNvSpPr/>
            <p:nvPr/>
          </p:nvSpPr>
          <p:spPr>
            <a:xfrm>
              <a:off x="40469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3982;p72">
              <a:extLst>
                <a:ext uri="{FF2B5EF4-FFF2-40B4-BE49-F238E27FC236}">
                  <a16:creationId xmlns:a16="http://schemas.microsoft.com/office/drawing/2014/main" id="{72E6AF9D-3750-F971-0130-FACC7ACDA3D5}"/>
                </a:ext>
              </a:extLst>
            </p:cNvPr>
            <p:cNvSpPr/>
            <p:nvPr/>
          </p:nvSpPr>
          <p:spPr>
            <a:xfrm>
              <a:off x="404695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3983;p72">
              <a:extLst>
                <a:ext uri="{FF2B5EF4-FFF2-40B4-BE49-F238E27FC236}">
                  <a16:creationId xmlns:a16="http://schemas.microsoft.com/office/drawing/2014/main" id="{0FA1DC03-BF4B-2A1A-3DFA-8A3AD82001C6}"/>
                </a:ext>
              </a:extLst>
            </p:cNvPr>
            <p:cNvSpPr/>
            <p:nvPr/>
          </p:nvSpPr>
          <p:spPr>
            <a:xfrm>
              <a:off x="40469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3984;p72">
              <a:extLst>
                <a:ext uri="{FF2B5EF4-FFF2-40B4-BE49-F238E27FC236}">
                  <a16:creationId xmlns:a16="http://schemas.microsoft.com/office/drawing/2014/main" id="{84CFE6F8-1554-7BEF-9373-B2886F220060}"/>
                </a:ext>
              </a:extLst>
            </p:cNvPr>
            <p:cNvSpPr/>
            <p:nvPr/>
          </p:nvSpPr>
          <p:spPr>
            <a:xfrm>
              <a:off x="40469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3985;p72">
              <a:extLst>
                <a:ext uri="{FF2B5EF4-FFF2-40B4-BE49-F238E27FC236}">
                  <a16:creationId xmlns:a16="http://schemas.microsoft.com/office/drawing/2014/main" id="{E5B820D1-19DB-31F0-4B4B-A2C1EDC26E3C}"/>
                </a:ext>
              </a:extLst>
            </p:cNvPr>
            <p:cNvSpPr/>
            <p:nvPr/>
          </p:nvSpPr>
          <p:spPr>
            <a:xfrm>
              <a:off x="39709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3986;p72">
              <a:extLst>
                <a:ext uri="{FF2B5EF4-FFF2-40B4-BE49-F238E27FC236}">
                  <a16:creationId xmlns:a16="http://schemas.microsoft.com/office/drawing/2014/main" id="{73A7C3D1-0491-D717-8AFE-8A37488848D9}"/>
                </a:ext>
              </a:extLst>
            </p:cNvPr>
            <p:cNvSpPr/>
            <p:nvPr/>
          </p:nvSpPr>
          <p:spPr>
            <a:xfrm>
              <a:off x="39709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3987;p72">
              <a:extLst>
                <a:ext uri="{FF2B5EF4-FFF2-40B4-BE49-F238E27FC236}">
                  <a16:creationId xmlns:a16="http://schemas.microsoft.com/office/drawing/2014/main" id="{0F69D97E-FFE7-B2CB-A4BC-34056F711ADF}"/>
                </a:ext>
              </a:extLst>
            </p:cNvPr>
            <p:cNvSpPr/>
            <p:nvPr/>
          </p:nvSpPr>
          <p:spPr>
            <a:xfrm>
              <a:off x="39709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3988;p72">
              <a:extLst>
                <a:ext uri="{FF2B5EF4-FFF2-40B4-BE49-F238E27FC236}">
                  <a16:creationId xmlns:a16="http://schemas.microsoft.com/office/drawing/2014/main" id="{3D11B448-2370-2CDF-A484-BCBB8EE1E2CF}"/>
                </a:ext>
              </a:extLst>
            </p:cNvPr>
            <p:cNvSpPr/>
            <p:nvPr/>
          </p:nvSpPr>
          <p:spPr>
            <a:xfrm>
              <a:off x="39709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3989;p72">
              <a:extLst>
                <a:ext uri="{FF2B5EF4-FFF2-40B4-BE49-F238E27FC236}">
                  <a16:creationId xmlns:a16="http://schemas.microsoft.com/office/drawing/2014/main" id="{9BE31563-FF89-457C-4974-F6A2B28D3441}"/>
                </a:ext>
              </a:extLst>
            </p:cNvPr>
            <p:cNvSpPr/>
            <p:nvPr/>
          </p:nvSpPr>
          <p:spPr>
            <a:xfrm>
              <a:off x="39709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3990;p72">
              <a:extLst>
                <a:ext uri="{FF2B5EF4-FFF2-40B4-BE49-F238E27FC236}">
                  <a16:creationId xmlns:a16="http://schemas.microsoft.com/office/drawing/2014/main" id="{3E95F1DE-71BF-4582-B9BE-7433C17436AF}"/>
                </a:ext>
              </a:extLst>
            </p:cNvPr>
            <p:cNvSpPr/>
            <p:nvPr/>
          </p:nvSpPr>
          <p:spPr>
            <a:xfrm>
              <a:off x="39709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3991;p72">
              <a:extLst>
                <a:ext uri="{FF2B5EF4-FFF2-40B4-BE49-F238E27FC236}">
                  <a16:creationId xmlns:a16="http://schemas.microsoft.com/office/drawing/2014/main" id="{60FF1240-CAC8-CE46-868F-4AC7AA0BEEC8}"/>
                </a:ext>
              </a:extLst>
            </p:cNvPr>
            <p:cNvSpPr/>
            <p:nvPr/>
          </p:nvSpPr>
          <p:spPr>
            <a:xfrm>
              <a:off x="39709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3992;p72">
              <a:extLst>
                <a:ext uri="{FF2B5EF4-FFF2-40B4-BE49-F238E27FC236}">
                  <a16:creationId xmlns:a16="http://schemas.microsoft.com/office/drawing/2014/main" id="{1E19EBAF-FD22-7660-93E0-084AB4926AC9}"/>
                </a:ext>
              </a:extLst>
            </p:cNvPr>
            <p:cNvSpPr/>
            <p:nvPr/>
          </p:nvSpPr>
          <p:spPr>
            <a:xfrm>
              <a:off x="39709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3993;p72">
              <a:extLst>
                <a:ext uri="{FF2B5EF4-FFF2-40B4-BE49-F238E27FC236}">
                  <a16:creationId xmlns:a16="http://schemas.microsoft.com/office/drawing/2014/main" id="{67B51AE8-5A59-8288-105E-5B7898E9C50B}"/>
                </a:ext>
              </a:extLst>
            </p:cNvPr>
            <p:cNvSpPr/>
            <p:nvPr/>
          </p:nvSpPr>
          <p:spPr>
            <a:xfrm>
              <a:off x="39709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3994;p72">
              <a:extLst>
                <a:ext uri="{FF2B5EF4-FFF2-40B4-BE49-F238E27FC236}">
                  <a16:creationId xmlns:a16="http://schemas.microsoft.com/office/drawing/2014/main" id="{1D6B4117-E53A-417D-5D1F-2B67E7100707}"/>
                </a:ext>
              </a:extLst>
            </p:cNvPr>
            <p:cNvSpPr/>
            <p:nvPr/>
          </p:nvSpPr>
          <p:spPr>
            <a:xfrm>
              <a:off x="38947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3995;p72">
              <a:extLst>
                <a:ext uri="{FF2B5EF4-FFF2-40B4-BE49-F238E27FC236}">
                  <a16:creationId xmlns:a16="http://schemas.microsoft.com/office/drawing/2014/main" id="{A97C9D05-70B6-9496-1B8E-F9AAF09C6C8A}"/>
                </a:ext>
              </a:extLst>
            </p:cNvPr>
            <p:cNvSpPr/>
            <p:nvPr/>
          </p:nvSpPr>
          <p:spPr>
            <a:xfrm>
              <a:off x="38947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3996;p72">
              <a:extLst>
                <a:ext uri="{FF2B5EF4-FFF2-40B4-BE49-F238E27FC236}">
                  <a16:creationId xmlns:a16="http://schemas.microsoft.com/office/drawing/2014/main" id="{1E87FAEE-BB8F-592B-A923-AA0FF4740DA4}"/>
                </a:ext>
              </a:extLst>
            </p:cNvPr>
            <p:cNvSpPr/>
            <p:nvPr/>
          </p:nvSpPr>
          <p:spPr>
            <a:xfrm>
              <a:off x="38947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3997;p72">
              <a:extLst>
                <a:ext uri="{FF2B5EF4-FFF2-40B4-BE49-F238E27FC236}">
                  <a16:creationId xmlns:a16="http://schemas.microsoft.com/office/drawing/2014/main" id="{0C366AD0-1139-0860-2678-28D5E02C4D6E}"/>
                </a:ext>
              </a:extLst>
            </p:cNvPr>
            <p:cNvSpPr/>
            <p:nvPr/>
          </p:nvSpPr>
          <p:spPr>
            <a:xfrm>
              <a:off x="38947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3998;p72">
              <a:extLst>
                <a:ext uri="{FF2B5EF4-FFF2-40B4-BE49-F238E27FC236}">
                  <a16:creationId xmlns:a16="http://schemas.microsoft.com/office/drawing/2014/main" id="{221561B4-D57D-114D-C3FA-2407914C34F2}"/>
                </a:ext>
              </a:extLst>
            </p:cNvPr>
            <p:cNvSpPr/>
            <p:nvPr/>
          </p:nvSpPr>
          <p:spPr>
            <a:xfrm>
              <a:off x="38947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3999;p72">
              <a:extLst>
                <a:ext uri="{FF2B5EF4-FFF2-40B4-BE49-F238E27FC236}">
                  <a16:creationId xmlns:a16="http://schemas.microsoft.com/office/drawing/2014/main" id="{7FB3E882-AF0D-05DF-535D-02E565B8D7C1}"/>
                </a:ext>
              </a:extLst>
            </p:cNvPr>
            <p:cNvSpPr/>
            <p:nvPr/>
          </p:nvSpPr>
          <p:spPr>
            <a:xfrm>
              <a:off x="3894725" y="1571400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4000;p72">
              <a:extLst>
                <a:ext uri="{FF2B5EF4-FFF2-40B4-BE49-F238E27FC236}">
                  <a16:creationId xmlns:a16="http://schemas.microsoft.com/office/drawing/2014/main" id="{168BEBFC-21ED-E6A7-8DEB-F4F99DE70157}"/>
                </a:ext>
              </a:extLst>
            </p:cNvPr>
            <p:cNvSpPr/>
            <p:nvPr/>
          </p:nvSpPr>
          <p:spPr>
            <a:xfrm>
              <a:off x="38947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4001;p72">
              <a:extLst>
                <a:ext uri="{FF2B5EF4-FFF2-40B4-BE49-F238E27FC236}">
                  <a16:creationId xmlns:a16="http://schemas.microsoft.com/office/drawing/2014/main" id="{7EEFC551-6421-835A-306B-19C12E116762}"/>
                </a:ext>
              </a:extLst>
            </p:cNvPr>
            <p:cNvSpPr/>
            <p:nvPr/>
          </p:nvSpPr>
          <p:spPr>
            <a:xfrm>
              <a:off x="38947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4002;p72">
              <a:extLst>
                <a:ext uri="{FF2B5EF4-FFF2-40B4-BE49-F238E27FC236}">
                  <a16:creationId xmlns:a16="http://schemas.microsoft.com/office/drawing/2014/main" id="{69CE77C3-5225-AE1E-B8EA-2E73170275FE}"/>
                </a:ext>
              </a:extLst>
            </p:cNvPr>
            <p:cNvSpPr/>
            <p:nvPr/>
          </p:nvSpPr>
          <p:spPr>
            <a:xfrm>
              <a:off x="38947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4003;p72">
              <a:extLst>
                <a:ext uri="{FF2B5EF4-FFF2-40B4-BE49-F238E27FC236}">
                  <a16:creationId xmlns:a16="http://schemas.microsoft.com/office/drawing/2014/main" id="{366DF20A-0F82-B870-4F10-86440692FE64}"/>
                </a:ext>
              </a:extLst>
            </p:cNvPr>
            <p:cNvSpPr/>
            <p:nvPr/>
          </p:nvSpPr>
          <p:spPr>
            <a:xfrm>
              <a:off x="38947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4004;p72">
              <a:extLst>
                <a:ext uri="{FF2B5EF4-FFF2-40B4-BE49-F238E27FC236}">
                  <a16:creationId xmlns:a16="http://schemas.microsoft.com/office/drawing/2014/main" id="{70040144-F252-6A7B-3BDC-164E03DDA479}"/>
                </a:ext>
              </a:extLst>
            </p:cNvPr>
            <p:cNvSpPr/>
            <p:nvPr/>
          </p:nvSpPr>
          <p:spPr>
            <a:xfrm>
              <a:off x="38185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4005;p72">
              <a:extLst>
                <a:ext uri="{FF2B5EF4-FFF2-40B4-BE49-F238E27FC236}">
                  <a16:creationId xmlns:a16="http://schemas.microsoft.com/office/drawing/2014/main" id="{C112B25C-569B-7AA4-655E-AB1F917E1D63}"/>
                </a:ext>
              </a:extLst>
            </p:cNvPr>
            <p:cNvSpPr/>
            <p:nvPr/>
          </p:nvSpPr>
          <p:spPr>
            <a:xfrm>
              <a:off x="38185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4006;p72">
              <a:extLst>
                <a:ext uri="{FF2B5EF4-FFF2-40B4-BE49-F238E27FC236}">
                  <a16:creationId xmlns:a16="http://schemas.microsoft.com/office/drawing/2014/main" id="{BEB0CCE4-E8F0-DA44-C620-94B77C54A12F}"/>
                </a:ext>
              </a:extLst>
            </p:cNvPr>
            <p:cNvSpPr/>
            <p:nvPr/>
          </p:nvSpPr>
          <p:spPr>
            <a:xfrm>
              <a:off x="38185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4007;p72">
              <a:extLst>
                <a:ext uri="{FF2B5EF4-FFF2-40B4-BE49-F238E27FC236}">
                  <a16:creationId xmlns:a16="http://schemas.microsoft.com/office/drawing/2014/main" id="{D7297A2F-EF40-BA16-52FA-38F367D4BE41}"/>
                </a:ext>
              </a:extLst>
            </p:cNvPr>
            <p:cNvSpPr/>
            <p:nvPr/>
          </p:nvSpPr>
          <p:spPr>
            <a:xfrm>
              <a:off x="38185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4008;p72">
              <a:extLst>
                <a:ext uri="{FF2B5EF4-FFF2-40B4-BE49-F238E27FC236}">
                  <a16:creationId xmlns:a16="http://schemas.microsoft.com/office/drawing/2014/main" id="{853E05F5-090D-AF10-B53E-829081181CB6}"/>
                </a:ext>
              </a:extLst>
            </p:cNvPr>
            <p:cNvSpPr/>
            <p:nvPr/>
          </p:nvSpPr>
          <p:spPr>
            <a:xfrm>
              <a:off x="38185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4009;p72">
              <a:extLst>
                <a:ext uri="{FF2B5EF4-FFF2-40B4-BE49-F238E27FC236}">
                  <a16:creationId xmlns:a16="http://schemas.microsoft.com/office/drawing/2014/main" id="{47C81924-A441-9AAA-2E4A-2D221DFF9AB5}"/>
                </a:ext>
              </a:extLst>
            </p:cNvPr>
            <p:cNvSpPr/>
            <p:nvPr/>
          </p:nvSpPr>
          <p:spPr>
            <a:xfrm>
              <a:off x="38185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4010;p72">
              <a:extLst>
                <a:ext uri="{FF2B5EF4-FFF2-40B4-BE49-F238E27FC236}">
                  <a16:creationId xmlns:a16="http://schemas.microsoft.com/office/drawing/2014/main" id="{2013AAAB-D6B5-A13A-8B60-B097D0505EBA}"/>
                </a:ext>
              </a:extLst>
            </p:cNvPr>
            <p:cNvSpPr/>
            <p:nvPr/>
          </p:nvSpPr>
          <p:spPr>
            <a:xfrm>
              <a:off x="38185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4011;p72">
              <a:extLst>
                <a:ext uri="{FF2B5EF4-FFF2-40B4-BE49-F238E27FC236}">
                  <a16:creationId xmlns:a16="http://schemas.microsoft.com/office/drawing/2014/main" id="{106D645D-2007-AA0D-2F08-E131C051B17D}"/>
                </a:ext>
              </a:extLst>
            </p:cNvPr>
            <p:cNvSpPr/>
            <p:nvPr/>
          </p:nvSpPr>
          <p:spPr>
            <a:xfrm>
              <a:off x="38185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4012;p72">
              <a:extLst>
                <a:ext uri="{FF2B5EF4-FFF2-40B4-BE49-F238E27FC236}">
                  <a16:creationId xmlns:a16="http://schemas.microsoft.com/office/drawing/2014/main" id="{9F3156F2-4CF7-FBEE-EA5E-404EF8478B93}"/>
                </a:ext>
              </a:extLst>
            </p:cNvPr>
            <p:cNvSpPr/>
            <p:nvPr/>
          </p:nvSpPr>
          <p:spPr>
            <a:xfrm>
              <a:off x="38185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4013;p72">
              <a:extLst>
                <a:ext uri="{FF2B5EF4-FFF2-40B4-BE49-F238E27FC236}">
                  <a16:creationId xmlns:a16="http://schemas.microsoft.com/office/drawing/2014/main" id="{9440029F-F6C5-6B30-346B-02F7CAC3985E}"/>
                </a:ext>
              </a:extLst>
            </p:cNvPr>
            <p:cNvSpPr/>
            <p:nvPr/>
          </p:nvSpPr>
          <p:spPr>
            <a:xfrm>
              <a:off x="381852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4014;p72">
              <a:extLst>
                <a:ext uri="{FF2B5EF4-FFF2-40B4-BE49-F238E27FC236}">
                  <a16:creationId xmlns:a16="http://schemas.microsoft.com/office/drawing/2014/main" id="{6FE99A7A-8795-06CE-C27A-56504CF70DA2}"/>
                </a:ext>
              </a:extLst>
            </p:cNvPr>
            <p:cNvSpPr/>
            <p:nvPr/>
          </p:nvSpPr>
          <p:spPr>
            <a:xfrm>
              <a:off x="38185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4015;p72">
              <a:extLst>
                <a:ext uri="{FF2B5EF4-FFF2-40B4-BE49-F238E27FC236}">
                  <a16:creationId xmlns:a16="http://schemas.microsoft.com/office/drawing/2014/main" id="{902EFDEA-8BCF-903E-3C16-E7AF6E2A1353}"/>
                </a:ext>
              </a:extLst>
            </p:cNvPr>
            <p:cNvSpPr/>
            <p:nvPr/>
          </p:nvSpPr>
          <p:spPr>
            <a:xfrm>
              <a:off x="37423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4016;p72">
              <a:extLst>
                <a:ext uri="{FF2B5EF4-FFF2-40B4-BE49-F238E27FC236}">
                  <a16:creationId xmlns:a16="http://schemas.microsoft.com/office/drawing/2014/main" id="{4B8EA339-7E00-CE9E-48A9-E545E21459F5}"/>
                </a:ext>
              </a:extLst>
            </p:cNvPr>
            <p:cNvSpPr/>
            <p:nvPr/>
          </p:nvSpPr>
          <p:spPr>
            <a:xfrm>
              <a:off x="37423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4017;p72">
              <a:extLst>
                <a:ext uri="{FF2B5EF4-FFF2-40B4-BE49-F238E27FC236}">
                  <a16:creationId xmlns:a16="http://schemas.microsoft.com/office/drawing/2014/main" id="{0AD12DC7-45B0-A024-45E5-861B197D7660}"/>
                </a:ext>
              </a:extLst>
            </p:cNvPr>
            <p:cNvSpPr/>
            <p:nvPr/>
          </p:nvSpPr>
          <p:spPr>
            <a:xfrm>
              <a:off x="374230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5"/>
                    <a:pt x="528" y="2132"/>
                    <a:pt x="1076" y="2132"/>
                  </a:cubicBezTo>
                  <a:cubicBezTo>
                    <a:pt x="1335" y="2132"/>
                    <a:pt x="1599" y="2036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4018;p72">
              <a:extLst>
                <a:ext uri="{FF2B5EF4-FFF2-40B4-BE49-F238E27FC236}">
                  <a16:creationId xmlns:a16="http://schemas.microsoft.com/office/drawing/2014/main" id="{11B24735-0D4C-077F-4054-A2D05ECA7978}"/>
                </a:ext>
              </a:extLst>
            </p:cNvPr>
            <p:cNvSpPr/>
            <p:nvPr/>
          </p:nvSpPr>
          <p:spPr>
            <a:xfrm>
              <a:off x="37423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4019;p72">
              <a:extLst>
                <a:ext uri="{FF2B5EF4-FFF2-40B4-BE49-F238E27FC236}">
                  <a16:creationId xmlns:a16="http://schemas.microsoft.com/office/drawing/2014/main" id="{A0ACEE64-1CD3-B35D-8AD9-9F228583697D}"/>
                </a:ext>
              </a:extLst>
            </p:cNvPr>
            <p:cNvSpPr/>
            <p:nvPr/>
          </p:nvSpPr>
          <p:spPr>
            <a:xfrm>
              <a:off x="37423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4020;p72">
              <a:extLst>
                <a:ext uri="{FF2B5EF4-FFF2-40B4-BE49-F238E27FC236}">
                  <a16:creationId xmlns:a16="http://schemas.microsoft.com/office/drawing/2014/main" id="{967D8F65-69AE-BEBD-7FB1-59B2023BF0EF}"/>
                </a:ext>
              </a:extLst>
            </p:cNvPr>
            <p:cNvSpPr/>
            <p:nvPr/>
          </p:nvSpPr>
          <p:spPr>
            <a:xfrm>
              <a:off x="37423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4021;p72">
              <a:extLst>
                <a:ext uri="{FF2B5EF4-FFF2-40B4-BE49-F238E27FC236}">
                  <a16:creationId xmlns:a16="http://schemas.microsoft.com/office/drawing/2014/main" id="{C43AF7E6-5BF5-2DFC-B1D6-F6E717D053C1}"/>
                </a:ext>
              </a:extLst>
            </p:cNvPr>
            <p:cNvSpPr/>
            <p:nvPr/>
          </p:nvSpPr>
          <p:spPr>
            <a:xfrm>
              <a:off x="37423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4022;p72">
              <a:extLst>
                <a:ext uri="{FF2B5EF4-FFF2-40B4-BE49-F238E27FC236}">
                  <a16:creationId xmlns:a16="http://schemas.microsoft.com/office/drawing/2014/main" id="{20D7D3B6-F34B-A8D6-4501-F4FCFB112860}"/>
                </a:ext>
              </a:extLst>
            </p:cNvPr>
            <p:cNvSpPr/>
            <p:nvPr/>
          </p:nvSpPr>
          <p:spPr>
            <a:xfrm>
              <a:off x="37423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4023;p72">
              <a:extLst>
                <a:ext uri="{FF2B5EF4-FFF2-40B4-BE49-F238E27FC236}">
                  <a16:creationId xmlns:a16="http://schemas.microsoft.com/office/drawing/2014/main" id="{4BEE189B-3382-330D-BE70-CB3EA916F066}"/>
                </a:ext>
              </a:extLst>
            </p:cNvPr>
            <p:cNvSpPr/>
            <p:nvPr/>
          </p:nvSpPr>
          <p:spPr>
            <a:xfrm>
              <a:off x="37423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4024;p72">
              <a:extLst>
                <a:ext uri="{FF2B5EF4-FFF2-40B4-BE49-F238E27FC236}">
                  <a16:creationId xmlns:a16="http://schemas.microsoft.com/office/drawing/2014/main" id="{A90ACF4D-7FE8-E623-B061-2EE07629DFE2}"/>
                </a:ext>
              </a:extLst>
            </p:cNvPr>
            <p:cNvSpPr/>
            <p:nvPr/>
          </p:nvSpPr>
          <p:spPr>
            <a:xfrm>
              <a:off x="36661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4025;p72">
              <a:extLst>
                <a:ext uri="{FF2B5EF4-FFF2-40B4-BE49-F238E27FC236}">
                  <a16:creationId xmlns:a16="http://schemas.microsoft.com/office/drawing/2014/main" id="{689EE879-B43B-9228-B73D-9B0F7939D9AB}"/>
                </a:ext>
              </a:extLst>
            </p:cNvPr>
            <p:cNvSpPr/>
            <p:nvPr/>
          </p:nvSpPr>
          <p:spPr>
            <a:xfrm>
              <a:off x="36661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4026;p72">
              <a:extLst>
                <a:ext uri="{FF2B5EF4-FFF2-40B4-BE49-F238E27FC236}">
                  <a16:creationId xmlns:a16="http://schemas.microsoft.com/office/drawing/2014/main" id="{357B44E0-1B3C-4A07-DFB9-86F2DAD6A854}"/>
                </a:ext>
              </a:extLst>
            </p:cNvPr>
            <p:cNvSpPr/>
            <p:nvPr/>
          </p:nvSpPr>
          <p:spPr>
            <a:xfrm>
              <a:off x="36661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4027;p72">
              <a:extLst>
                <a:ext uri="{FF2B5EF4-FFF2-40B4-BE49-F238E27FC236}">
                  <a16:creationId xmlns:a16="http://schemas.microsoft.com/office/drawing/2014/main" id="{EE5F52D3-3C89-F352-7F21-0D151B4F491C}"/>
                </a:ext>
              </a:extLst>
            </p:cNvPr>
            <p:cNvSpPr/>
            <p:nvPr/>
          </p:nvSpPr>
          <p:spPr>
            <a:xfrm>
              <a:off x="36661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4028;p72">
              <a:extLst>
                <a:ext uri="{FF2B5EF4-FFF2-40B4-BE49-F238E27FC236}">
                  <a16:creationId xmlns:a16="http://schemas.microsoft.com/office/drawing/2014/main" id="{EDF2E272-1502-7B75-6DED-5AF7FC820E58}"/>
                </a:ext>
              </a:extLst>
            </p:cNvPr>
            <p:cNvSpPr/>
            <p:nvPr/>
          </p:nvSpPr>
          <p:spPr>
            <a:xfrm>
              <a:off x="366610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4029;p72">
              <a:extLst>
                <a:ext uri="{FF2B5EF4-FFF2-40B4-BE49-F238E27FC236}">
                  <a16:creationId xmlns:a16="http://schemas.microsoft.com/office/drawing/2014/main" id="{3D1ED7A2-5B5D-D691-5069-9894BF859872}"/>
                </a:ext>
              </a:extLst>
            </p:cNvPr>
            <p:cNvSpPr/>
            <p:nvPr/>
          </p:nvSpPr>
          <p:spPr>
            <a:xfrm>
              <a:off x="35898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4030;p72">
              <a:extLst>
                <a:ext uri="{FF2B5EF4-FFF2-40B4-BE49-F238E27FC236}">
                  <a16:creationId xmlns:a16="http://schemas.microsoft.com/office/drawing/2014/main" id="{B02DF5A1-36D7-A8A3-CD36-C9C7149EF151}"/>
                </a:ext>
              </a:extLst>
            </p:cNvPr>
            <p:cNvSpPr/>
            <p:nvPr/>
          </p:nvSpPr>
          <p:spPr>
            <a:xfrm>
              <a:off x="35898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4031;p72">
              <a:extLst>
                <a:ext uri="{FF2B5EF4-FFF2-40B4-BE49-F238E27FC236}">
                  <a16:creationId xmlns:a16="http://schemas.microsoft.com/office/drawing/2014/main" id="{7400C769-0E13-7D8E-B71A-91929AFFCB24}"/>
                </a:ext>
              </a:extLst>
            </p:cNvPr>
            <p:cNvSpPr/>
            <p:nvPr/>
          </p:nvSpPr>
          <p:spPr>
            <a:xfrm>
              <a:off x="35898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4032;p72">
              <a:extLst>
                <a:ext uri="{FF2B5EF4-FFF2-40B4-BE49-F238E27FC236}">
                  <a16:creationId xmlns:a16="http://schemas.microsoft.com/office/drawing/2014/main" id="{62090AFB-2BA6-C2DE-2325-ED02738AA439}"/>
                </a:ext>
              </a:extLst>
            </p:cNvPr>
            <p:cNvSpPr/>
            <p:nvPr/>
          </p:nvSpPr>
          <p:spPr>
            <a:xfrm>
              <a:off x="35898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4033;p72">
              <a:extLst>
                <a:ext uri="{FF2B5EF4-FFF2-40B4-BE49-F238E27FC236}">
                  <a16:creationId xmlns:a16="http://schemas.microsoft.com/office/drawing/2014/main" id="{FAECA37F-9F2F-9687-2289-8F480A6E0B79}"/>
                </a:ext>
              </a:extLst>
            </p:cNvPr>
            <p:cNvSpPr/>
            <p:nvPr/>
          </p:nvSpPr>
          <p:spPr>
            <a:xfrm>
              <a:off x="35898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4034;p72">
              <a:extLst>
                <a:ext uri="{FF2B5EF4-FFF2-40B4-BE49-F238E27FC236}">
                  <a16:creationId xmlns:a16="http://schemas.microsoft.com/office/drawing/2014/main" id="{1EEA49CC-8D66-355F-0968-56E0FDC47E06}"/>
                </a:ext>
              </a:extLst>
            </p:cNvPr>
            <p:cNvSpPr/>
            <p:nvPr/>
          </p:nvSpPr>
          <p:spPr>
            <a:xfrm>
              <a:off x="351367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4035;p72">
              <a:extLst>
                <a:ext uri="{FF2B5EF4-FFF2-40B4-BE49-F238E27FC236}">
                  <a16:creationId xmlns:a16="http://schemas.microsoft.com/office/drawing/2014/main" id="{491CF8BD-3CDA-4D1E-B633-78A9D1A961DF}"/>
                </a:ext>
              </a:extLst>
            </p:cNvPr>
            <p:cNvSpPr/>
            <p:nvPr/>
          </p:nvSpPr>
          <p:spPr>
            <a:xfrm>
              <a:off x="35136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4036;p72">
              <a:extLst>
                <a:ext uri="{FF2B5EF4-FFF2-40B4-BE49-F238E27FC236}">
                  <a16:creationId xmlns:a16="http://schemas.microsoft.com/office/drawing/2014/main" id="{D05317F0-6DFE-387E-2CBA-B72AC87E2BD7}"/>
                </a:ext>
              </a:extLst>
            </p:cNvPr>
            <p:cNvSpPr/>
            <p:nvPr/>
          </p:nvSpPr>
          <p:spPr>
            <a:xfrm>
              <a:off x="35136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4037;p72">
              <a:extLst>
                <a:ext uri="{FF2B5EF4-FFF2-40B4-BE49-F238E27FC236}">
                  <a16:creationId xmlns:a16="http://schemas.microsoft.com/office/drawing/2014/main" id="{0D86D875-06E0-9C9E-E256-714F7113BC74}"/>
                </a:ext>
              </a:extLst>
            </p:cNvPr>
            <p:cNvSpPr/>
            <p:nvPr/>
          </p:nvSpPr>
          <p:spPr>
            <a:xfrm>
              <a:off x="35136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4038;p72">
              <a:extLst>
                <a:ext uri="{FF2B5EF4-FFF2-40B4-BE49-F238E27FC236}">
                  <a16:creationId xmlns:a16="http://schemas.microsoft.com/office/drawing/2014/main" id="{CCBC3B42-A0EB-6DA4-7B95-6B5FDF349543}"/>
                </a:ext>
              </a:extLst>
            </p:cNvPr>
            <p:cNvSpPr/>
            <p:nvPr/>
          </p:nvSpPr>
          <p:spPr>
            <a:xfrm>
              <a:off x="35136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4039;p72">
              <a:extLst>
                <a:ext uri="{FF2B5EF4-FFF2-40B4-BE49-F238E27FC236}">
                  <a16:creationId xmlns:a16="http://schemas.microsoft.com/office/drawing/2014/main" id="{C574EE36-EA04-1C38-91F8-79A89A030BD4}"/>
                </a:ext>
              </a:extLst>
            </p:cNvPr>
            <p:cNvSpPr/>
            <p:nvPr/>
          </p:nvSpPr>
          <p:spPr>
            <a:xfrm>
              <a:off x="351367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4040;p72">
              <a:extLst>
                <a:ext uri="{FF2B5EF4-FFF2-40B4-BE49-F238E27FC236}">
                  <a16:creationId xmlns:a16="http://schemas.microsoft.com/office/drawing/2014/main" id="{59E02520-553E-24B0-48FA-D9DB3944E79C}"/>
                </a:ext>
              </a:extLst>
            </p:cNvPr>
            <p:cNvSpPr/>
            <p:nvPr/>
          </p:nvSpPr>
          <p:spPr>
            <a:xfrm>
              <a:off x="35136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4041;p72">
              <a:extLst>
                <a:ext uri="{FF2B5EF4-FFF2-40B4-BE49-F238E27FC236}">
                  <a16:creationId xmlns:a16="http://schemas.microsoft.com/office/drawing/2014/main" id="{9D27995E-F141-59AE-568F-FF1AA16F3564}"/>
                </a:ext>
              </a:extLst>
            </p:cNvPr>
            <p:cNvSpPr/>
            <p:nvPr/>
          </p:nvSpPr>
          <p:spPr>
            <a:xfrm>
              <a:off x="34374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4042;p72">
              <a:extLst>
                <a:ext uri="{FF2B5EF4-FFF2-40B4-BE49-F238E27FC236}">
                  <a16:creationId xmlns:a16="http://schemas.microsoft.com/office/drawing/2014/main" id="{FE85DE40-39C3-036D-8239-C12BC7A763EF}"/>
                </a:ext>
              </a:extLst>
            </p:cNvPr>
            <p:cNvSpPr/>
            <p:nvPr/>
          </p:nvSpPr>
          <p:spPr>
            <a:xfrm>
              <a:off x="34374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4043;p72">
              <a:extLst>
                <a:ext uri="{FF2B5EF4-FFF2-40B4-BE49-F238E27FC236}">
                  <a16:creationId xmlns:a16="http://schemas.microsoft.com/office/drawing/2014/main" id="{0C3FC839-6169-8506-36D0-B9C5ED0F4DA3}"/>
                </a:ext>
              </a:extLst>
            </p:cNvPr>
            <p:cNvSpPr/>
            <p:nvPr/>
          </p:nvSpPr>
          <p:spPr>
            <a:xfrm>
              <a:off x="34374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4044;p72">
              <a:extLst>
                <a:ext uri="{FF2B5EF4-FFF2-40B4-BE49-F238E27FC236}">
                  <a16:creationId xmlns:a16="http://schemas.microsoft.com/office/drawing/2014/main" id="{E8AD5752-059F-A36C-8E68-A1F43B3A27F8}"/>
                </a:ext>
              </a:extLst>
            </p:cNvPr>
            <p:cNvSpPr/>
            <p:nvPr/>
          </p:nvSpPr>
          <p:spPr>
            <a:xfrm>
              <a:off x="34374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4045;p72">
              <a:extLst>
                <a:ext uri="{FF2B5EF4-FFF2-40B4-BE49-F238E27FC236}">
                  <a16:creationId xmlns:a16="http://schemas.microsoft.com/office/drawing/2014/main" id="{782DE373-22E9-692A-019C-DF1015AACBE7}"/>
                </a:ext>
              </a:extLst>
            </p:cNvPr>
            <p:cNvSpPr/>
            <p:nvPr/>
          </p:nvSpPr>
          <p:spPr>
            <a:xfrm>
              <a:off x="34374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4046;p72">
              <a:extLst>
                <a:ext uri="{FF2B5EF4-FFF2-40B4-BE49-F238E27FC236}">
                  <a16:creationId xmlns:a16="http://schemas.microsoft.com/office/drawing/2014/main" id="{794000E1-EE87-A451-9F4D-7F16E9227617}"/>
                </a:ext>
              </a:extLst>
            </p:cNvPr>
            <p:cNvSpPr/>
            <p:nvPr/>
          </p:nvSpPr>
          <p:spPr>
            <a:xfrm>
              <a:off x="34374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4047;p72">
              <a:extLst>
                <a:ext uri="{FF2B5EF4-FFF2-40B4-BE49-F238E27FC236}">
                  <a16:creationId xmlns:a16="http://schemas.microsoft.com/office/drawing/2014/main" id="{C545F68C-E126-C059-695A-B47D0870000C}"/>
                </a:ext>
              </a:extLst>
            </p:cNvPr>
            <p:cNvSpPr/>
            <p:nvPr/>
          </p:nvSpPr>
          <p:spPr>
            <a:xfrm>
              <a:off x="34374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4048;p72">
              <a:extLst>
                <a:ext uri="{FF2B5EF4-FFF2-40B4-BE49-F238E27FC236}">
                  <a16:creationId xmlns:a16="http://schemas.microsoft.com/office/drawing/2014/main" id="{CE29A107-E54C-B29A-A064-BB51B7AD5512}"/>
                </a:ext>
              </a:extLst>
            </p:cNvPr>
            <p:cNvSpPr/>
            <p:nvPr/>
          </p:nvSpPr>
          <p:spPr>
            <a:xfrm>
              <a:off x="33614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4049;p72">
              <a:extLst>
                <a:ext uri="{FF2B5EF4-FFF2-40B4-BE49-F238E27FC236}">
                  <a16:creationId xmlns:a16="http://schemas.microsoft.com/office/drawing/2014/main" id="{37744112-2B51-427A-8D40-AE68AD3A7E8B}"/>
                </a:ext>
              </a:extLst>
            </p:cNvPr>
            <p:cNvSpPr/>
            <p:nvPr/>
          </p:nvSpPr>
          <p:spPr>
            <a:xfrm>
              <a:off x="33614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4050;p72">
              <a:extLst>
                <a:ext uri="{FF2B5EF4-FFF2-40B4-BE49-F238E27FC236}">
                  <a16:creationId xmlns:a16="http://schemas.microsoft.com/office/drawing/2014/main" id="{ADCE1855-1120-2324-EEE1-DAC78B6CEDF2}"/>
                </a:ext>
              </a:extLst>
            </p:cNvPr>
            <p:cNvSpPr/>
            <p:nvPr/>
          </p:nvSpPr>
          <p:spPr>
            <a:xfrm>
              <a:off x="33614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4051;p72">
              <a:extLst>
                <a:ext uri="{FF2B5EF4-FFF2-40B4-BE49-F238E27FC236}">
                  <a16:creationId xmlns:a16="http://schemas.microsoft.com/office/drawing/2014/main" id="{DBB31ECD-36D5-D9ED-98D1-14C48A858EA7}"/>
                </a:ext>
              </a:extLst>
            </p:cNvPr>
            <p:cNvSpPr/>
            <p:nvPr/>
          </p:nvSpPr>
          <p:spPr>
            <a:xfrm>
              <a:off x="33614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4052;p72">
              <a:extLst>
                <a:ext uri="{FF2B5EF4-FFF2-40B4-BE49-F238E27FC236}">
                  <a16:creationId xmlns:a16="http://schemas.microsoft.com/office/drawing/2014/main" id="{746CE947-6E98-30C9-D56E-725FC1E92447}"/>
                </a:ext>
              </a:extLst>
            </p:cNvPr>
            <p:cNvSpPr/>
            <p:nvPr/>
          </p:nvSpPr>
          <p:spPr>
            <a:xfrm>
              <a:off x="32852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4053;p72">
              <a:extLst>
                <a:ext uri="{FF2B5EF4-FFF2-40B4-BE49-F238E27FC236}">
                  <a16:creationId xmlns:a16="http://schemas.microsoft.com/office/drawing/2014/main" id="{77D3BBB5-0E3A-73C0-B563-89B5ADF670B4}"/>
                </a:ext>
              </a:extLst>
            </p:cNvPr>
            <p:cNvSpPr/>
            <p:nvPr/>
          </p:nvSpPr>
          <p:spPr>
            <a:xfrm>
              <a:off x="31328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4054;p72">
              <a:extLst>
                <a:ext uri="{FF2B5EF4-FFF2-40B4-BE49-F238E27FC236}">
                  <a16:creationId xmlns:a16="http://schemas.microsoft.com/office/drawing/2014/main" id="{9828B1A9-4D28-5944-C5CC-1F7556E23617}"/>
                </a:ext>
              </a:extLst>
            </p:cNvPr>
            <p:cNvSpPr/>
            <p:nvPr/>
          </p:nvSpPr>
          <p:spPr>
            <a:xfrm>
              <a:off x="30568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4055;p72">
              <a:extLst>
                <a:ext uri="{FF2B5EF4-FFF2-40B4-BE49-F238E27FC236}">
                  <a16:creationId xmlns:a16="http://schemas.microsoft.com/office/drawing/2014/main" id="{68102865-1F9A-024E-C2CB-DA12B90FF6B9}"/>
                </a:ext>
              </a:extLst>
            </p:cNvPr>
            <p:cNvSpPr/>
            <p:nvPr/>
          </p:nvSpPr>
          <p:spPr>
            <a:xfrm>
              <a:off x="30568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4056;p72">
              <a:extLst>
                <a:ext uri="{FF2B5EF4-FFF2-40B4-BE49-F238E27FC236}">
                  <a16:creationId xmlns:a16="http://schemas.microsoft.com/office/drawing/2014/main" id="{EBD7040D-E5BA-52C0-E465-5D3859C0A3DB}"/>
                </a:ext>
              </a:extLst>
            </p:cNvPr>
            <p:cNvSpPr/>
            <p:nvPr/>
          </p:nvSpPr>
          <p:spPr>
            <a:xfrm>
              <a:off x="29805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4057;p72">
              <a:extLst>
                <a:ext uri="{FF2B5EF4-FFF2-40B4-BE49-F238E27FC236}">
                  <a16:creationId xmlns:a16="http://schemas.microsoft.com/office/drawing/2014/main" id="{72E405E8-D3AE-3464-61B8-2C883F174341}"/>
                </a:ext>
              </a:extLst>
            </p:cNvPr>
            <p:cNvSpPr/>
            <p:nvPr/>
          </p:nvSpPr>
          <p:spPr>
            <a:xfrm>
              <a:off x="29805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4058;p72">
              <a:extLst>
                <a:ext uri="{FF2B5EF4-FFF2-40B4-BE49-F238E27FC236}">
                  <a16:creationId xmlns:a16="http://schemas.microsoft.com/office/drawing/2014/main" id="{6C1A292A-FB9F-3243-1036-1FC67DE31885}"/>
                </a:ext>
              </a:extLst>
            </p:cNvPr>
            <p:cNvSpPr/>
            <p:nvPr/>
          </p:nvSpPr>
          <p:spPr>
            <a:xfrm>
              <a:off x="29805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4059;p72">
              <a:extLst>
                <a:ext uri="{FF2B5EF4-FFF2-40B4-BE49-F238E27FC236}">
                  <a16:creationId xmlns:a16="http://schemas.microsoft.com/office/drawing/2014/main" id="{AF1E837C-8F0E-3282-8E3D-E59BDA5FD6DA}"/>
                </a:ext>
              </a:extLst>
            </p:cNvPr>
            <p:cNvSpPr/>
            <p:nvPr/>
          </p:nvSpPr>
          <p:spPr>
            <a:xfrm>
              <a:off x="29805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4060;p72">
              <a:extLst>
                <a:ext uri="{FF2B5EF4-FFF2-40B4-BE49-F238E27FC236}">
                  <a16:creationId xmlns:a16="http://schemas.microsoft.com/office/drawing/2014/main" id="{9AD73398-B624-92F6-74A0-6E914DD1ACCB}"/>
                </a:ext>
              </a:extLst>
            </p:cNvPr>
            <p:cNvSpPr/>
            <p:nvPr/>
          </p:nvSpPr>
          <p:spPr>
            <a:xfrm>
              <a:off x="29805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4061;p72">
              <a:extLst>
                <a:ext uri="{FF2B5EF4-FFF2-40B4-BE49-F238E27FC236}">
                  <a16:creationId xmlns:a16="http://schemas.microsoft.com/office/drawing/2014/main" id="{E6538941-9619-6EAF-7548-4E0B897AED71}"/>
                </a:ext>
              </a:extLst>
            </p:cNvPr>
            <p:cNvSpPr/>
            <p:nvPr/>
          </p:nvSpPr>
          <p:spPr>
            <a:xfrm>
              <a:off x="29805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4062;p72">
              <a:extLst>
                <a:ext uri="{FF2B5EF4-FFF2-40B4-BE49-F238E27FC236}">
                  <a16:creationId xmlns:a16="http://schemas.microsoft.com/office/drawing/2014/main" id="{D0D24D42-71CF-E620-3270-C8076C584A3A}"/>
                </a:ext>
              </a:extLst>
            </p:cNvPr>
            <p:cNvSpPr/>
            <p:nvPr/>
          </p:nvSpPr>
          <p:spPr>
            <a:xfrm>
              <a:off x="29043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4063;p72">
              <a:extLst>
                <a:ext uri="{FF2B5EF4-FFF2-40B4-BE49-F238E27FC236}">
                  <a16:creationId xmlns:a16="http://schemas.microsoft.com/office/drawing/2014/main" id="{0CF30618-6EB7-E5D3-F059-E0F9E3ABE81B}"/>
                </a:ext>
              </a:extLst>
            </p:cNvPr>
            <p:cNvSpPr/>
            <p:nvPr/>
          </p:nvSpPr>
          <p:spPr>
            <a:xfrm>
              <a:off x="29043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4064;p72">
              <a:extLst>
                <a:ext uri="{FF2B5EF4-FFF2-40B4-BE49-F238E27FC236}">
                  <a16:creationId xmlns:a16="http://schemas.microsoft.com/office/drawing/2014/main" id="{28873B5A-D898-802A-2378-F040E4C750D5}"/>
                </a:ext>
              </a:extLst>
            </p:cNvPr>
            <p:cNvSpPr/>
            <p:nvPr/>
          </p:nvSpPr>
          <p:spPr>
            <a:xfrm>
              <a:off x="29043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4065;p72">
              <a:extLst>
                <a:ext uri="{FF2B5EF4-FFF2-40B4-BE49-F238E27FC236}">
                  <a16:creationId xmlns:a16="http://schemas.microsoft.com/office/drawing/2014/main" id="{0C79D64D-1610-43D8-061B-D73C802FAF90}"/>
                </a:ext>
              </a:extLst>
            </p:cNvPr>
            <p:cNvSpPr/>
            <p:nvPr/>
          </p:nvSpPr>
          <p:spPr>
            <a:xfrm>
              <a:off x="29043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4066;p72">
              <a:extLst>
                <a:ext uri="{FF2B5EF4-FFF2-40B4-BE49-F238E27FC236}">
                  <a16:creationId xmlns:a16="http://schemas.microsoft.com/office/drawing/2014/main" id="{9E47D71C-A1B7-CEA2-8BF0-074FA9F1F608}"/>
                </a:ext>
              </a:extLst>
            </p:cNvPr>
            <p:cNvSpPr/>
            <p:nvPr/>
          </p:nvSpPr>
          <p:spPr>
            <a:xfrm>
              <a:off x="290437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4067;p72">
              <a:extLst>
                <a:ext uri="{FF2B5EF4-FFF2-40B4-BE49-F238E27FC236}">
                  <a16:creationId xmlns:a16="http://schemas.microsoft.com/office/drawing/2014/main" id="{AA66788D-31B5-EB4C-8E4D-81F5797ED281}"/>
                </a:ext>
              </a:extLst>
            </p:cNvPr>
            <p:cNvSpPr/>
            <p:nvPr/>
          </p:nvSpPr>
          <p:spPr>
            <a:xfrm>
              <a:off x="290437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4068;p72">
              <a:extLst>
                <a:ext uri="{FF2B5EF4-FFF2-40B4-BE49-F238E27FC236}">
                  <a16:creationId xmlns:a16="http://schemas.microsoft.com/office/drawing/2014/main" id="{FC3088E0-8115-07BE-AFE8-4AAFC66B15C9}"/>
                </a:ext>
              </a:extLst>
            </p:cNvPr>
            <p:cNvSpPr/>
            <p:nvPr/>
          </p:nvSpPr>
          <p:spPr>
            <a:xfrm>
              <a:off x="290437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4069;p72">
              <a:extLst>
                <a:ext uri="{FF2B5EF4-FFF2-40B4-BE49-F238E27FC236}">
                  <a16:creationId xmlns:a16="http://schemas.microsoft.com/office/drawing/2014/main" id="{73BF404D-01E8-F59D-0451-AE263B10A893}"/>
                </a:ext>
              </a:extLst>
            </p:cNvPr>
            <p:cNvSpPr/>
            <p:nvPr/>
          </p:nvSpPr>
          <p:spPr>
            <a:xfrm>
              <a:off x="282815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6" y="1"/>
                  </a:moveTo>
                  <a:cubicBezTo>
                    <a:pt x="1072" y="1"/>
                    <a:pt x="1069" y="1"/>
                    <a:pt x="1066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4070;p72">
              <a:extLst>
                <a:ext uri="{FF2B5EF4-FFF2-40B4-BE49-F238E27FC236}">
                  <a16:creationId xmlns:a16="http://schemas.microsoft.com/office/drawing/2014/main" id="{74DBFCBA-0297-88DB-DBB9-54361E7A7EA0}"/>
                </a:ext>
              </a:extLst>
            </p:cNvPr>
            <p:cNvSpPr/>
            <p:nvPr/>
          </p:nvSpPr>
          <p:spPr>
            <a:xfrm>
              <a:off x="28281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4071;p72">
              <a:extLst>
                <a:ext uri="{FF2B5EF4-FFF2-40B4-BE49-F238E27FC236}">
                  <a16:creationId xmlns:a16="http://schemas.microsoft.com/office/drawing/2014/main" id="{7D10B5A1-6EFB-EAC4-B961-011A4BBB0D79}"/>
                </a:ext>
              </a:extLst>
            </p:cNvPr>
            <p:cNvSpPr/>
            <p:nvPr/>
          </p:nvSpPr>
          <p:spPr>
            <a:xfrm>
              <a:off x="28281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4072;p72">
              <a:extLst>
                <a:ext uri="{FF2B5EF4-FFF2-40B4-BE49-F238E27FC236}">
                  <a16:creationId xmlns:a16="http://schemas.microsoft.com/office/drawing/2014/main" id="{871E8A03-17DA-4360-E3D1-C5AA76420609}"/>
                </a:ext>
              </a:extLst>
            </p:cNvPr>
            <p:cNvSpPr/>
            <p:nvPr/>
          </p:nvSpPr>
          <p:spPr>
            <a:xfrm>
              <a:off x="28281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4073;p72">
              <a:extLst>
                <a:ext uri="{FF2B5EF4-FFF2-40B4-BE49-F238E27FC236}">
                  <a16:creationId xmlns:a16="http://schemas.microsoft.com/office/drawing/2014/main" id="{EF587D36-92B9-C551-65E6-3139421F268A}"/>
                </a:ext>
              </a:extLst>
            </p:cNvPr>
            <p:cNvSpPr/>
            <p:nvPr/>
          </p:nvSpPr>
          <p:spPr>
            <a:xfrm>
              <a:off x="28281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4074;p72">
              <a:extLst>
                <a:ext uri="{FF2B5EF4-FFF2-40B4-BE49-F238E27FC236}">
                  <a16:creationId xmlns:a16="http://schemas.microsoft.com/office/drawing/2014/main" id="{51EB9A8F-ABA5-D8EB-75FC-D1D2D5AF620B}"/>
                </a:ext>
              </a:extLst>
            </p:cNvPr>
            <p:cNvSpPr/>
            <p:nvPr/>
          </p:nvSpPr>
          <p:spPr>
            <a:xfrm>
              <a:off x="282815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4075;p72">
              <a:extLst>
                <a:ext uri="{FF2B5EF4-FFF2-40B4-BE49-F238E27FC236}">
                  <a16:creationId xmlns:a16="http://schemas.microsoft.com/office/drawing/2014/main" id="{1F34BFB0-A095-C209-F7C1-823F2E1E439F}"/>
                </a:ext>
              </a:extLst>
            </p:cNvPr>
            <p:cNvSpPr/>
            <p:nvPr/>
          </p:nvSpPr>
          <p:spPr>
            <a:xfrm>
              <a:off x="28281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4076;p72">
              <a:extLst>
                <a:ext uri="{FF2B5EF4-FFF2-40B4-BE49-F238E27FC236}">
                  <a16:creationId xmlns:a16="http://schemas.microsoft.com/office/drawing/2014/main" id="{A045F1D4-66DB-DACA-164F-5DAE2C372737}"/>
                </a:ext>
              </a:extLst>
            </p:cNvPr>
            <p:cNvSpPr/>
            <p:nvPr/>
          </p:nvSpPr>
          <p:spPr>
            <a:xfrm>
              <a:off x="282815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4077;p72">
              <a:extLst>
                <a:ext uri="{FF2B5EF4-FFF2-40B4-BE49-F238E27FC236}">
                  <a16:creationId xmlns:a16="http://schemas.microsoft.com/office/drawing/2014/main" id="{DE0ABF76-F09A-A4B4-51DB-9942A354BF54}"/>
                </a:ext>
              </a:extLst>
            </p:cNvPr>
            <p:cNvSpPr/>
            <p:nvPr/>
          </p:nvSpPr>
          <p:spPr>
            <a:xfrm>
              <a:off x="27519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4078;p72">
              <a:extLst>
                <a:ext uri="{FF2B5EF4-FFF2-40B4-BE49-F238E27FC236}">
                  <a16:creationId xmlns:a16="http://schemas.microsoft.com/office/drawing/2014/main" id="{6BE54A77-8A56-764F-9FD5-BA0D4D0EA41C}"/>
                </a:ext>
              </a:extLst>
            </p:cNvPr>
            <p:cNvSpPr/>
            <p:nvPr/>
          </p:nvSpPr>
          <p:spPr>
            <a:xfrm>
              <a:off x="27519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4079;p72">
              <a:extLst>
                <a:ext uri="{FF2B5EF4-FFF2-40B4-BE49-F238E27FC236}">
                  <a16:creationId xmlns:a16="http://schemas.microsoft.com/office/drawing/2014/main" id="{E9FB9ECB-BF87-E8F7-4A09-67A4E43CCBD1}"/>
                </a:ext>
              </a:extLst>
            </p:cNvPr>
            <p:cNvSpPr/>
            <p:nvPr/>
          </p:nvSpPr>
          <p:spPr>
            <a:xfrm>
              <a:off x="27519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4080;p72">
              <a:extLst>
                <a:ext uri="{FF2B5EF4-FFF2-40B4-BE49-F238E27FC236}">
                  <a16:creationId xmlns:a16="http://schemas.microsoft.com/office/drawing/2014/main" id="{875876DB-EB4A-0FA2-7BC7-B44E861750D6}"/>
                </a:ext>
              </a:extLst>
            </p:cNvPr>
            <p:cNvSpPr/>
            <p:nvPr/>
          </p:nvSpPr>
          <p:spPr>
            <a:xfrm>
              <a:off x="27519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4081;p72">
              <a:extLst>
                <a:ext uri="{FF2B5EF4-FFF2-40B4-BE49-F238E27FC236}">
                  <a16:creationId xmlns:a16="http://schemas.microsoft.com/office/drawing/2014/main" id="{2B899CD8-2865-7C94-C0AC-1791A7F0D489}"/>
                </a:ext>
              </a:extLst>
            </p:cNvPr>
            <p:cNvSpPr/>
            <p:nvPr/>
          </p:nvSpPr>
          <p:spPr>
            <a:xfrm>
              <a:off x="275195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4082;p72">
              <a:extLst>
                <a:ext uri="{FF2B5EF4-FFF2-40B4-BE49-F238E27FC236}">
                  <a16:creationId xmlns:a16="http://schemas.microsoft.com/office/drawing/2014/main" id="{21F48FD9-42BA-6348-6D93-B40BCE3E1E11}"/>
                </a:ext>
              </a:extLst>
            </p:cNvPr>
            <p:cNvSpPr/>
            <p:nvPr/>
          </p:nvSpPr>
          <p:spPr>
            <a:xfrm>
              <a:off x="2751950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4083;p72">
              <a:extLst>
                <a:ext uri="{FF2B5EF4-FFF2-40B4-BE49-F238E27FC236}">
                  <a16:creationId xmlns:a16="http://schemas.microsoft.com/office/drawing/2014/main" id="{AD3EEA46-B2A4-FF96-1571-619AEE0D4620}"/>
                </a:ext>
              </a:extLst>
            </p:cNvPr>
            <p:cNvSpPr/>
            <p:nvPr/>
          </p:nvSpPr>
          <p:spPr>
            <a:xfrm>
              <a:off x="27519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4084;p72">
              <a:extLst>
                <a:ext uri="{FF2B5EF4-FFF2-40B4-BE49-F238E27FC236}">
                  <a16:creationId xmlns:a16="http://schemas.microsoft.com/office/drawing/2014/main" id="{3D31A2B2-33F5-98D0-B944-24D5FC6CF46C}"/>
                </a:ext>
              </a:extLst>
            </p:cNvPr>
            <p:cNvSpPr/>
            <p:nvPr/>
          </p:nvSpPr>
          <p:spPr>
            <a:xfrm>
              <a:off x="2751950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4085;p72">
              <a:extLst>
                <a:ext uri="{FF2B5EF4-FFF2-40B4-BE49-F238E27FC236}">
                  <a16:creationId xmlns:a16="http://schemas.microsoft.com/office/drawing/2014/main" id="{8D70FFAC-E8C1-A7E8-6AE0-B725F98242A3}"/>
                </a:ext>
              </a:extLst>
            </p:cNvPr>
            <p:cNvSpPr/>
            <p:nvPr/>
          </p:nvSpPr>
          <p:spPr>
            <a:xfrm>
              <a:off x="26759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4086;p72">
              <a:extLst>
                <a:ext uri="{FF2B5EF4-FFF2-40B4-BE49-F238E27FC236}">
                  <a16:creationId xmlns:a16="http://schemas.microsoft.com/office/drawing/2014/main" id="{F19DCFDD-559F-8DE0-17EF-5B22111DA2F5}"/>
                </a:ext>
              </a:extLst>
            </p:cNvPr>
            <p:cNvSpPr/>
            <p:nvPr/>
          </p:nvSpPr>
          <p:spPr>
            <a:xfrm>
              <a:off x="26759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4087;p72">
              <a:extLst>
                <a:ext uri="{FF2B5EF4-FFF2-40B4-BE49-F238E27FC236}">
                  <a16:creationId xmlns:a16="http://schemas.microsoft.com/office/drawing/2014/main" id="{0D1E0FD0-7771-22CF-B54A-2D583A61E717}"/>
                </a:ext>
              </a:extLst>
            </p:cNvPr>
            <p:cNvSpPr/>
            <p:nvPr/>
          </p:nvSpPr>
          <p:spPr>
            <a:xfrm>
              <a:off x="26759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4088;p72">
              <a:extLst>
                <a:ext uri="{FF2B5EF4-FFF2-40B4-BE49-F238E27FC236}">
                  <a16:creationId xmlns:a16="http://schemas.microsoft.com/office/drawing/2014/main" id="{092FFBBA-F46D-A341-359F-12FBC9627E8F}"/>
                </a:ext>
              </a:extLst>
            </p:cNvPr>
            <p:cNvSpPr/>
            <p:nvPr/>
          </p:nvSpPr>
          <p:spPr>
            <a:xfrm>
              <a:off x="26759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4089;p72">
              <a:extLst>
                <a:ext uri="{FF2B5EF4-FFF2-40B4-BE49-F238E27FC236}">
                  <a16:creationId xmlns:a16="http://schemas.microsoft.com/office/drawing/2014/main" id="{107ED44A-BB8E-DE67-4A4F-56521C111ECD}"/>
                </a:ext>
              </a:extLst>
            </p:cNvPr>
            <p:cNvSpPr/>
            <p:nvPr/>
          </p:nvSpPr>
          <p:spPr>
            <a:xfrm>
              <a:off x="267592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4090;p72">
              <a:extLst>
                <a:ext uri="{FF2B5EF4-FFF2-40B4-BE49-F238E27FC236}">
                  <a16:creationId xmlns:a16="http://schemas.microsoft.com/office/drawing/2014/main" id="{0CE55638-7943-1F74-55E9-B772F50855DC}"/>
                </a:ext>
              </a:extLst>
            </p:cNvPr>
            <p:cNvSpPr/>
            <p:nvPr/>
          </p:nvSpPr>
          <p:spPr>
            <a:xfrm>
              <a:off x="267592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4091;p72">
              <a:extLst>
                <a:ext uri="{FF2B5EF4-FFF2-40B4-BE49-F238E27FC236}">
                  <a16:creationId xmlns:a16="http://schemas.microsoft.com/office/drawing/2014/main" id="{50DB9643-F69A-38F2-C946-41FA3286C317}"/>
                </a:ext>
              </a:extLst>
            </p:cNvPr>
            <p:cNvSpPr/>
            <p:nvPr/>
          </p:nvSpPr>
          <p:spPr>
            <a:xfrm>
              <a:off x="26759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4092;p72">
              <a:extLst>
                <a:ext uri="{FF2B5EF4-FFF2-40B4-BE49-F238E27FC236}">
                  <a16:creationId xmlns:a16="http://schemas.microsoft.com/office/drawing/2014/main" id="{986E2B48-6036-0AB5-0B20-2A9BFA0A940A}"/>
                </a:ext>
              </a:extLst>
            </p:cNvPr>
            <p:cNvSpPr/>
            <p:nvPr/>
          </p:nvSpPr>
          <p:spPr>
            <a:xfrm>
              <a:off x="267592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4093;p72">
              <a:extLst>
                <a:ext uri="{FF2B5EF4-FFF2-40B4-BE49-F238E27FC236}">
                  <a16:creationId xmlns:a16="http://schemas.microsoft.com/office/drawing/2014/main" id="{DC7DF8D3-2371-5D50-CFD9-36941BD4FA48}"/>
                </a:ext>
              </a:extLst>
            </p:cNvPr>
            <p:cNvSpPr/>
            <p:nvPr/>
          </p:nvSpPr>
          <p:spPr>
            <a:xfrm>
              <a:off x="25997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4094;p72">
              <a:extLst>
                <a:ext uri="{FF2B5EF4-FFF2-40B4-BE49-F238E27FC236}">
                  <a16:creationId xmlns:a16="http://schemas.microsoft.com/office/drawing/2014/main" id="{8F7F1883-7412-5AB3-C57F-D71FB4F13F48}"/>
                </a:ext>
              </a:extLst>
            </p:cNvPr>
            <p:cNvSpPr/>
            <p:nvPr/>
          </p:nvSpPr>
          <p:spPr>
            <a:xfrm>
              <a:off x="25997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4095;p72">
              <a:extLst>
                <a:ext uri="{FF2B5EF4-FFF2-40B4-BE49-F238E27FC236}">
                  <a16:creationId xmlns:a16="http://schemas.microsoft.com/office/drawing/2014/main" id="{D47A8BBB-5CC0-E8FD-4BEE-D5C03B1A3DC9}"/>
                </a:ext>
              </a:extLst>
            </p:cNvPr>
            <p:cNvSpPr/>
            <p:nvPr/>
          </p:nvSpPr>
          <p:spPr>
            <a:xfrm>
              <a:off x="25997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4096;p72">
              <a:extLst>
                <a:ext uri="{FF2B5EF4-FFF2-40B4-BE49-F238E27FC236}">
                  <a16:creationId xmlns:a16="http://schemas.microsoft.com/office/drawing/2014/main" id="{97F4167E-0AA6-68CB-6BE2-40C46F4D7A55}"/>
                </a:ext>
              </a:extLst>
            </p:cNvPr>
            <p:cNvSpPr/>
            <p:nvPr/>
          </p:nvSpPr>
          <p:spPr>
            <a:xfrm>
              <a:off x="25997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4097;p72">
              <a:extLst>
                <a:ext uri="{FF2B5EF4-FFF2-40B4-BE49-F238E27FC236}">
                  <a16:creationId xmlns:a16="http://schemas.microsoft.com/office/drawing/2014/main" id="{C45F9E34-F75C-2C83-73F4-9E2F9ACCA6D0}"/>
                </a:ext>
              </a:extLst>
            </p:cNvPr>
            <p:cNvSpPr/>
            <p:nvPr/>
          </p:nvSpPr>
          <p:spPr>
            <a:xfrm>
              <a:off x="25997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4098;p72">
              <a:extLst>
                <a:ext uri="{FF2B5EF4-FFF2-40B4-BE49-F238E27FC236}">
                  <a16:creationId xmlns:a16="http://schemas.microsoft.com/office/drawing/2014/main" id="{A6471CE5-F906-2ED0-CA11-A2F87C573E34}"/>
                </a:ext>
              </a:extLst>
            </p:cNvPr>
            <p:cNvSpPr/>
            <p:nvPr/>
          </p:nvSpPr>
          <p:spPr>
            <a:xfrm>
              <a:off x="25997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4099;p72">
              <a:extLst>
                <a:ext uri="{FF2B5EF4-FFF2-40B4-BE49-F238E27FC236}">
                  <a16:creationId xmlns:a16="http://schemas.microsoft.com/office/drawing/2014/main" id="{5F37E2CF-7A55-5669-62DD-CFFA3E15DCB3}"/>
                </a:ext>
              </a:extLst>
            </p:cNvPr>
            <p:cNvSpPr/>
            <p:nvPr/>
          </p:nvSpPr>
          <p:spPr>
            <a:xfrm>
              <a:off x="259972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4100;p72">
              <a:extLst>
                <a:ext uri="{FF2B5EF4-FFF2-40B4-BE49-F238E27FC236}">
                  <a16:creationId xmlns:a16="http://schemas.microsoft.com/office/drawing/2014/main" id="{F5CB88B4-211B-BCDC-A242-7F2E7C194224}"/>
                </a:ext>
              </a:extLst>
            </p:cNvPr>
            <p:cNvSpPr/>
            <p:nvPr/>
          </p:nvSpPr>
          <p:spPr>
            <a:xfrm>
              <a:off x="259972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4101;p72">
              <a:extLst>
                <a:ext uri="{FF2B5EF4-FFF2-40B4-BE49-F238E27FC236}">
                  <a16:creationId xmlns:a16="http://schemas.microsoft.com/office/drawing/2014/main" id="{2D87ECBC-9A99-FDAF-5D89-C9B26ABB5AAA}"/>
                </a:ext>
              </a:extLst>
            </p:cNvPr>
            <p:cNvSpPr/>
            <p:nvPr/>
          </p:nvSpPr>
          <p:spPr>
            <a:xfrm>
              <a:off x="259972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4102;p72">
              <a:extLst>
                <a:ext uri="{FF2B5EF4-FFF2-40B4-BE49-F238E27FC236}">
                  <a16:creationId xmlns:a16="http://schemas.microsoft.com/office/drawing/2014/main" id="{51AA150A-FB20-BE72-0835-ABA0099EAE0E}"/>
                </a:ext>
              </a:extLst>
            </p:cNvPr>
            <p:cNvSpPr/>
            <p:nvPr/>
          </p:nvSpPr>
          <p:spPr>
            <a:xfrm>
              <a:off x="25235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4103;p72">
              <a:extLst>
                <a:ext uri="{FF2B5EF4-FFF2-40B4-BE49-F238E27FC236}">
                  <a16:creationId xmlns:a16="http://schemas.microsoft.com/office/drawing/2014/main" id="{6444BA16-BEBB-5B6F-ABEF-4E7E77C5B913}"/>
                </a:ext>
              </a:extLst>
            </p:cNvPr>
            <p:cNvSpPr/>
            <p:nvPr/>
          </p:nvSpPr>
          <p:spPr>
            <a:xfrm>
              <a:off x="25235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4104;p72">
              <a:extLst>
                <a:ext uri="{FF2B5EF4-FFF2-40B4-BE49-F238E27FC236}">
                  <a16:creationId xmlns:a16="http://schemas.microsoft.com/office/drawing/2014/main" id="{67376366-1637-A01E-64AD-AADEDE451432}"/>
                </a:ext>
              </a:extLst>
            </p:cNvPr>
            <p:cNvSpPr/>
            <p:nvPr/>
          </p:nvSpPr>
          <p:spPr>
            <a:xfrm>
              <a:off x="25235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4105;p72">
              <a:extLst>
                <a:ext uri="{FF2B5EF4-FFF2-40B4-BE49-F238E27FC236}">
                  <a16:creationId xmlns:a16="http://schemas.microsoft.com/office/drawing/2014/main" id="{208E6787-3C9E-F4C5-6838-822867B3416B}"/>
                </a:ext>
              </a:extLst>
            </p:cNvPr>
            <p:cNvSpPr/>
            <p:nvPr/>
          </p:nvSpPr>
          <p:spPr>
            <a:xfrm>
              <a:off x="25235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4106;p72">
              <a:extLst>
                <a:ext uri="{FF2B5EF4-FFF2-40B4-BE49-F238E27FC236}">
                  <a16:creationId xmlns:a16="http://schemas.microsoft.com/office/drawing/2014/main" id="{E946B2FF-66CD-EF9D-0D7C-48673DAF5F77}"/>
                </a:ext>
              </a:extLst>
            </p:cNvPr>
            <p:cNvSpPr/>
            <p:nvPr/>
          </p:nvSpPr>
          <p:spPr>
            <a:xfrm>
              <a:off x="25235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4107;p72">
              <a:extLst>
                <a:ext uri="{FF2B5EF4-FFF2-40B4-BE49-F238E27FC236}">
                  <a16:creationId xmlns:a16="http://schemas.microsoft.com/office/drawing/2014/main" id="{D3EF9651-1594-458E-A6E3-8FB22349FCFF}"/>
                </a:ext>
              </a:extLst>
            </p:cNvPr>
            <p:cNvSpPr/>
            <p:nvPr/>
          </p:nvSpPr>
          <p:spPr>
            <a:xfrm>
              <a:off x="25235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4108;p72">
              <a:extLst>
                <a:ext uri="{FF2B5EF4-FFF2-40B4-BE49-F238E27FC236}">
                  <a16:creationId xmlns:a16="http://schemas.microsoft.com/office/drawing/2014/main" id="{C3BF4AD3-4307-FC0A-BB26-B42ED8D27BA4}"/>
                </a:ext>
              </a:extLst>
            </p:cNvPr>
            <p:cNvSpPr/>
            <p:nvPr/>
          </p:nvSpPr>
          <p:spPr>
            <a:xfrm>
              <a:off x="252350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4109;p72">
              <a:extLst>
                <a:ext uri="{FF2B5EF4-FFF2-40B4-BE49-F238E27FC236}">
                  <a16:creationId xmlns:a16="http://schemas.microsoft.com/office/drawing/2014/main" id="{F04CCFFB-BEBE-22CF-0CCC-3B2CE47E30B5}"/>
                </a:ext>
              </a:extLst>
            </p:cNvPr>
            <p:cNvSpPr/>
            <p:nvPr/>
          </p:nvSpPr>
          <p:spPr>
            <a:xfrm>
              <a:off x="2523500" y="11905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4110;p72">
              <a:extLst>
                <a:ext uri="{FF2B5EF4-FFF2-40B4-BE49-F238E27FC236}">
                  <a16:creationId xmlns:a16="http://schemas.microsoft.com/office/drawing/2014/main" id="{332D1DC3-2A3A-C735-8D5A-33B456F55663}"/>
                </a:ext>
              </a:extLst>
            </p:cNvPr>
            <p:cNvSpPr/>
            <p:nvPr/>
          </p:nvSpPr>
          <p:spPr>
            <a:xfrm>
              <a:off x="25235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4111;p72">
              <a:extLst>
                <a:ext uri="{FF2B5EF4-FFF2-40B4-BE49-F238E27FC236}">
                  <a16:creationId xmlns:a16="http://schemas.microsoft.com/office/drawing/2014/main" id="{3F33C595-44D2-B837-6CBC-888C981B0883}"/>
                </a:ext>
              </a:extLst>
            </p:cNvPr>
            <p:cNvSpPr/>
            <p:nvPr/>
          </p:nvSpPr>
          <p:spPr>
            <a:xfrm>
              <a:off x="252350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4112;p72">
              <a:extLst>
                <a:ext uri="{FF2B5EF4-FFF2-40B4-BE49-F238E27FC236}">
                  <a16:creationId xmlns:a16="http://schemas.microsoft.com/office/drawing/2014/main" id="{8ECAEC8A-7C1D-7E29-1332-B1089C847D05}"/>
                </a:ext>
              </a:extLst>
            </p:cNvPr>
            <p:cNvSpPr/>
            <p:nvPr/>
          </p:nvSpPr>
          <p:spPr>
            <a:xfrm>
              <a:off x="244730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4113;p72">
              <a:extLst>
                <a:ext uri="{FF2B5EF4-FFF2-40B4-BE49-F238E27FC236}">
                  <a16:creationId xmlns:a16="http://schemas.microsoft.com/office/drawing/2014/main" id="{4A08A234-ACDF-5A4B-7890-EEE13EC5A9A7}"/>
                </a:ext>
              </a:extLst>
            </p:cNvPr>
            <p:cNvSpPr/>
            <p:nvPr/>
          </p:nvSpPr>
          <p:spPr>
            <a:xfrm>
              <a:off x="244730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4114;p72">
              <a:extLst>
                <a:ext uri="{FF2B5EF4-FFF2-40B4-BE49-F238E27FC236}">
                  <a16:creationId xmlns:a16="http://schemas.microsoft.com/office/drawing/2014/main" id="{2C76F44E-BD51-2A6B-F378-6699EEA6CE78}"/>
                </a:ext>
              </a:extLst>
            </p:cNvPr>
            <p:cNvSpPr/>
            <p:nvPr/>
          </p:nvSpPr>
          <p:spPr>
            <a:xfrm>
              <a:off x="244730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4115;p72">
              <a:extLst>
                <a:ext uri="{FF2B5EF4-FFF2-40B4-BE49-F238E27FC236}">
                  <a16:creationId xmlns:a16="http://schemas.microsoft.com/office/drawing/2014/main" id="{27563875-DA9C-BE08-5EFB-FD1A1E99DA24}"/>
                </a:ext>
              </a:extLst>
            </p:cNvPr>
            <p:cNvSpPr/>
            <p:nvPr/>
          </p:nvSpPr>
          <p:spPr>
            <a:xfrm>
              <a:off x="244730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4116;p72">
              <a:extLst>
                <a:ext uri="{FF2B5EF4-FFF2-40B4-BE49-F238E27FC236}">
                  <a16:creationId xmlns:a16="http://schemas.microsoft.com/office/drawing/2014/main" id="{C3351154-E464-8507-D7AA-C9773721969A}"/>
                </a:ext>
              </a:extLst>
            </p:cNvPr>
            <p:cNvSpPr/>
            <p:nvPr/>
          </p:nvSpPr>
          <p:spPr>
            <a:xfrm>
              <a:off x="244730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4117;p72">
              <a:extLst>
                <a:ext uri="{FF2B5EF4-FFF2-40B4-BE49-F238E27FC236}">
                  <a16:creationId xmlns:a16="http://schemas.microsoft.com/office/drawing/2014/main" id="{52E79F94-C7B3-7D15-4663-B5A3EFD4EE83}"/>
                </a:ext>
              </a:extLst>
            </p:cNvPr>
            <p:cNvSpPr/>
            <p:nvPr/>
          </p:nvSpPr>
          <p:spPr>
            <a:xfrm>
              <a:off x="244730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4118;p72">
              <a:extLst>
                <a:ext uri="{FF2B5EF4-FFF2-40B4-BE49-F238E27FC236}">
                  <a16:creationId xmlns:a16="http://schemas.microsoft.com/office/drawing/2014/main" id="{660DEF77-EA7B-1E84-FB18-4E2B844853F2}"/>
                </a:ext>
              </a:extLst>
            </p:cNvPr>
            <p:cNvSpPr/>
            <p:nvPr/>
          </p:nvSpPr>
          <p:spPr>
            <a:xfrm>
              <a:off x="2447300" y="12665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4119;p72">
              <a:extLst>
                <a:ext uri="{FF2B5EF4-FFF2-40B4-BE49-F238E27FC236}">
                  <a16:creationId xmlns:a16="http://schemas.microsoft.com/office/drawing/2014/main" id="{CF75AF17-C488-417D-9060-FA27B4C9F20F}"/>
                </a:ext>
              </a:extLst>
            </p:cNvPr>
            <p:cNvSpPr/>
            <p:nvPr/>
          </p:nvSpPr>
          <p:spPr>
            <a:xfrm>
              <a:off x="2447300" y="11905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4120;p72">
              <a:extLst>
                <a:ext uri="{FF2B5EF4-FFF2-40B4-BE49-F238E27FC236}">
                  <a16:creationId xmlns:a16="http://schemas.microsoft.com/office/drawing/2014/main" id="{3092D691-C062-0A21-2EE5-816958F73817}"/>
                </a:ext>
              </a:extLst>
            </p:cNvPr>
            <p:cNvSpPr/>
            <p:nvPr/>
          </p:nvSpPr>
          <p:spPr>
            <a:xfrm>
              <a:off x="2447300" y="11143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4121;p72">
              <a:extLst>
                <a:ext uri="{FF2B5EF4-FFF2-40B4-BE49-F238E27FC236}">
                  <a16:creationId xmlns:a16="http://schemas.microsoft.com/office/drawing/2014/main" id="{A5A411C2-6403-6FF0-0D40-11AA775187EE}"/>
                </a:ext>
              </a:extLst>
            </p:cNvPr>
            <p:cNvSpPr/>
            <p:nvPr/>
          </p:nvSpPr>
          <p:spPr>
            <a:xfrm>
              <a:off x="2447300" y="1038125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4122;p72">
              <a:extLst>
                <a:ext uri="{FF2B5EF4-FFF2-40B4-BE49-F238E27FC236}">
                  <a16:creationId xmlns:a16="http://schemas.microsoft.com/office/drawing/2014/main" id="{03639AA1-B84A-BE38-FC6E-F36F97498704}"/>
                </a:ext>
              </a:extLst>
            </p:cNvPr>
            <p:cNvSpPr/>
            <p:nvPr/>
          </p:nvSpPr>
          <p:spPr>
            <a:xfrm>
              <a:off x="23712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4123;p72">
              <a:extLst>
                <a:ext uri="{FF2B5EF4-FFF2-40B4-BE49-F238E27FC236}">
                  <a16:creationId xmlns:a16="http://schemas.microsoft.com/office/drawing/2014/main" id="{0211ECB0-CCD2-3D68-2F0A-E14D00725A93}"/>
                </a:ext>
              </a:extLst>
            </p:cNvPr>
            <p:cNvSpPr/>
            <p:nvPr/>
          </p:nvSpPr>
          <p:spPr>
            <a:xfrm>
              <a:off x="23712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4124;p72">
              <a:extLst>
                <a:ext uri="{FF2B5EF4-FFF2-40B4-BE49-F238E27FC236}">
                  <a16:creationId xmlns:a16="http://schemas.microsoft.com/office/drawing/2014/main" id="{10C2B547-DEBD-8941-9173-3F9BEB289218}"/>
                </a:ext>
              </a:extLst>
            </p:cNvPr>
            <p:cNvSpPr/>
            <p:nvPr/>
          </p:nvSpPr>
          <p:spPr>
            <a:xfrm>
              <a:off x="23712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4125;p72">
              <a:extLst>
                <a:ext uri="{FF2B5EF4-FFF2-40B4-BE49-F238E27FC236}">
                  <a16:creationId xmlns:a16="http://schemas.microsoft.com/office/drawing/2014/main" id="{842F5F01-5C9B-197F-F0EB-A2295AB70962}"/>
                </a:ext>
              </a:extLst>
            </p:cNvPr>
            <p:cNvSpPr/>
            <p:nvPr/>
          </p:nvSpPr>
          <p:spPr>
            <a:xfrm>
              <a:off x="23712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4126;p72">
              <a:extLst>
                <a:ext uri="{FF2B5EF4-FFF2-40B4-BE49-F238E27FC236}">
                  <a16:creationId xmlns:a16="http://schemas.microsoft.com/office/drawing/2014/main" id="{A533CB2E-52B3-3B03-547E-9BD0204E6987}"/>
                </a:ext>
              </a:extLst>
            </p:cNvPr>
            <p:cNvSpPr/>
            <p:nvPr/>
          </p:nvSpPr>
          <p:spPr>
            <a:xfrm>
              <a:off x="23712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4127;p72">
              <a:extLst>
                <a:ext uri="{FF2B5EF4-FFF2-40B4-BE49-F238E27FC236}">
                  <a16:creationId xmlns:a16="http://schemas.microsoft.com/office/drawing/2014/main" id="{4E080F42-8D6A-B5C9-5F3A-BDDE453E89D7}"/>
                </a:ext>
              </a:extLst>
            </p:cNvPr>
            <p:cNvSpPr/>
            <p:nvPr/>
          </p:nvSpPr>
          <p:spPr>
            <a:xfrm>
              <a:off x="23712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4128;p72">
              <a:extLst>
                <a:ext uri="{FF2B5EF4-FFF2-40B4-BE49-F238E27FC236}">
                  <a16:creationId xmlns:a16="http://schemas.microsoft.com/office/drawing/2014/main" id="{AFE16711-2A82-7C1D-7DFA-5C5154591A19}"/>
                </a:ext>
              </a:extLst>
            </p:cNvPr>
            <p:cNvSpPr/>
            <p:nvPr/>
          </p:nvSpPr>
          <p:spPr>
            <a:xfrm>
              <a:off x="23712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4129;p72">
              <a:extLst>
                <a:ext uri="{FF2B5EF4-FFF2-40B4-BE49-F238E27FC236}">
                  <a16:creationId xmlns:a16="http://schemas.microsoft.com/office/drawing/2014/main" id="{C5D09E77-C746-2720-BAB3-D80B9B91D990}"/>
                </a:ext>
              </a:extLst>
            </p:cNvPr>
            <p:cNvSpPr/>
            <p:nvPr/>
          </p:nvSpPr>
          <p:spPr>
            <a:xfrm>
              <a:off x="23712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4130;p72">
              <a:extLst>
                <a:ext uri="{FF2B5EF4-FFF2-40B4-BE49-F238E27FC236}">
                  <a16:creationId xmlns:a16="http://schemas.microsoft.com/office/drawing/2014/main" id="{A2F1AFFA-F5BC-C47D-AC45-505A2CD0B8BD}"/>
                </a:ext>
              </a:extLst>
            </p:cNvPr>
            <p:cNvSpPr/>
            <p:nvPr/>
          </p:nvSpPr>
          <p:spPr>
            <a:xfrm>
              <a:off x="237127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4131;p72">
              <a:extLst>
                <a:ext uri="{FF2B5EF4-FFF2-40B4-BE49-F238E27FC236}">
                  <a16:creationId xmlns:a16="http://schemas.microsoft.com/office/drawing/2014/main" id="{B6F61F69-B49F-CB0E-DE08-1D642E164B7B}"/>
                </a:ext>
              </a:extLst>
            </p:cNvPr>
            <p:cNvSpPr/>
            <p:nvPr/>
          </p:nvSpPr>
          <p:spPr>
            <a:xfrm>
              <a:off x="22950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4132;p72">
              <a:extLst>
                <a:ext uri="{FF2B5EF4-FFF2-40B4-BE49-F238E27FC236}">
                  <a16:creationId xmlns:a16="http://schemas.microsoft.com/office/drawing/2014/main" id="{2460DCA5-4437-3D21-F98B-E306A60C0CB2}"/>
                </a:ext>
              </a:extLst>
            </p:cNvPr>
            <p:cNvSpPr/>
            <p:nvPr/>
          </p:nvSpPr>
          <p:spPr>
            <a:xfrm>
              <a:off x="22950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4133;p72">
              <a:extLst>
                <a:ext uri="{FF2B5EF4-FFF2-40B4-BE49-F238E27FC236}">
                  <a16:creationId xmlns:a16="http://schemas.microsoft.com/office/drawing/2014/main" id="{FAF5675F-A7EF-8999-509C-0C88EBEEA910}"/>
                </a:ext>
              </a:extLst>
            </p:cNvPr>
            <p:cNvSpPr/>
            <p:nvPr/>
          </p:nvSpPr>
          <p:spPr>
            <a:xfrm>
              <a:off x="229507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4134;p72">
              <a:extLst>
                <a:ext uri="{FF2B5EF4-FFF2-40B4-BE49-F238E27FC236}">
                  <a16:creationId xmlns:a16="http://schemas.microsoft.com/office/drawing/2014/main" id="{3CE11FD0-C5F9-8A7F-B9F6-0805BCB02FFF}"/>
                </a:ext>
              </a:extLst>
            </p:cNvPr>
            <p:cNvSpPr/>
            <p:nvPr/>
          </p:nvSpPr>
          <p:spPr>
            <a:xfrm>
              <a:off x="229507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4135;p72">
              <a:extLst>
                <a:ext uri="{FF2B5EF4-FFF2-40B4-BE49-F238E27FC236}">
                  <a16:creationId xmlns:a16="http://schemas.microsoft.com/office/drawing/2014/main" id="{4382DE95-5DF1-F029-B061-CF16D02AC2EB}"/>
                </a:ext>
              </a:extLst>
            </p:cNvPr>
            <p:cNvSpPr/>
            <p:nvPr/>
          </p:nvSpPr>
          <p:spPr>
            <a:xfrm>
              <a:off x="22186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9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4136;p72">
              <a:extLst>
                <a:ext uri="{FF2B5EF4-FFF2-40B4-BE49-F238E27FC236}">
                  <a16:creationId xmlns:a16="http://schemas.microsoft.com/office/drawing/2014/main" id="{9683A4A1-DDE5-6C69-BD76-F5678A3CDF7D}"/>
                </a:ext>
              </a:extLst>
            </p:cNvPr>
            <p:cNvSpPr/>
            <p:nvPr/>
          </p:nvSpPr>
          <p:spPr>
            <a:xfrm>
              <a:off x="221865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4137;p72">
              <a:extLst>
                <a:ext uri="{FF2B5EF4-FFF2-40B4-BE49-F238E27FC236}">
                  <a16:creationId xmlns:a16="http://schemas.microsoft.com/office/drawing/2014/main" id="{97299E8E-43BD-585C-E3A0-DF87EDE415A7}"/>
                </a:ext>
              </a:extLst>
            </p:cNvPr>
            <p:cNvSpPr/>
            <p:nvPr/>
          </p:nvSpPr>
          <p:spPr>
            <a:xfrm>
              <a:off x="22186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4138;p72">
              <a:extLst>
                <a:ext uri="{FF2B5EF4-FFF2-40B4-BE49-F238E27FC236}">
                  <a16:creationId xmlns:a16="http://schemas.microsoft.com/office/drawing/2014/main" id="{A85B03A0-84AF-243A-6507-F5BF0848933B}"/>
                </a:ext>
              </a:extLst>
            </p:cNvPr>
            <p:cNvSpPr/>
            <p:nvPr/>
          </p:nvSpPr>
          <p:spPr>
            <a:xfrm>
              <a:off x="214242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4139;p72">
              <a:extLst>
                <a:ext uri="{FF2B5EF4-FFF2-40B4-BE49-F238E27FC236}">
                  <a16:creationId xmlns:a16="http://schemas.microsoft.com/office/drawing/2014/main" id="{0BC3E032-D140-EB3B-54DE-02BFA16E21D3}"/>
                </a:ext>
              </a:extLst>
            </p:cNvPr>
            <p:cNvSpPr/>
            <p:nvPr/>
          </p:nvSpPr>
          <p:spPr>
            <a:xfrm>
              <a:off x="214242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4140;p72">
              <a:extLst>
                <a:ext uri="{FF2B5EF4-FFF2-40B4-BE49-F238E27FC236}">
                  <a16:creationId xmlns:a16="http://schemas.microsoft.com/office/drawing/2014/main" id="{75D494DE-88CF-3EEB-460E-EF9BF30FF400}"/>
                </a:ext>
              </a:extLst>
            </p:cNvPr>
            <p:cNvSpPr/>
            <p:nvPr/>
          </p:nvSpPr>
          <p:spPr>
            <a:xfrm>
              <a:off x="275195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4141;p72">
              <a:extLst>
                <a:ext uri="{FF2B5EF4-FFF2-40B4-BE49-F238E27FC236}">
                  <a16:creationId xmlns:a16="http://schemas.microsoft.com/office/drawing/2014/main" id="{C81E9A58-DFEA-6076-A219-939DD210F44D}"/>
                </a:ext>
              </a:extLst>
            </p:cNvPr>
            <p:cNvSpPr/>
            <p:nvPr/>
          </p:nvSpPr>
          <p:spPr>
            <a:xfrm>
              <a:off x="2751950" y="3551925"/>
              <a:ext cx="62350" cy="53300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4" y="2033"/>
                    <a:pt x="1821" y="1814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4142;p72">
              <a:extLst>
                <a:ext uri="{FF2B5EF4-FFF2-40B4-BE49-F238E27FC236}">
                  <a16:creationId xmlns:a16="http://schemas.microsoft.com/office/drawing/2014/main" id="{DE95016C-16FE-9EC0-8C0E-A1C8F311A25B}"/>
                </a:ext>
              </a:extLst>
            </p:cNvPr>
            <p:cNvSpPr/>
            <p:nvPr/>
          </p:nvSpPr>
          <p:spPr>
            <a:xfrm>
              <a:off x="2751950" y="3475725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4143;p72">
              <a:extLst>
                <a:ext uri="{FF2B5EF4-FFF2-40B4-BE49-F238E27FC236}">
                  <a16:creationId xmlns:a16="http://schemas.microsoft.com/office/drawing/2014/main" id="{C167D3A3-F49B-2314-1D6F-8FBFC694D381}"/>
                </a:ext>
              </a:extLst>
            </p:cNvPr>
            <p:cNvSpPr/>
            <p:nvPr/>
          </p:nvSpPr>
          <p:spPr>
            <a:xfrm>
              <a:off x="2675925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4144;p72">
              <a:extLst>
                <a:ext uri="{FF2B5EF4-FFF2-40B4-BE49-F238E27FC236}">
                  <a16:creationId xmlns:a16="http://schemas.microsoft.com/office/drawing/2014/main" id="{1A727E79-96A5-0573-E40B-AAC89B80E4C3}"/>
                </a:ext>
              </a:extLst>
            </p:cNvPr>
            <p:cNvSpPr/>
            <p:nvPr/>
          </p:nvSpPr>
          <p:spPr>
            <a:xfrm>
              <a:off x="267572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1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4145;p72">
              <a:extLst>
                <a:ext uri="{FF2B5EF4-FFF2-40B4-BE49-F238E27FC236}">
                  <a16:creationId xmlns:a16="http://schemas.microsoft.com/office/drawing/2014/main" id="{42319981-ADB8-0C9A-97A8-784AE074BABE}"/>
                </a:ext>
              </a:extLst>
            </p:cNvPr>
            <p:cNvSpPr/>
            <p:nvPr/>
          </p:nvSpPr>
          <p:spPr>
            <a:xfrm>
              <a:off x="26759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4146;p72">
              <a:extLst>
                <a:ext uri="{FF2B5EF4-FFF2-40B4-BE49-F238E27FC236}">
                  <a16:creationId xmlns:a16="http://schemas.microsoft.com/office/drawing/2014/main" id="{C797572E-9447-C967-C8C0-460C9CC48F22}"/>
                </a:ext>
              </a:extLst>
            </p:cNvPr>
            <p:cNvSpPr/>
            <p:nvPr/>
          </p:nvSpPr>
          <p:spPr>
            <a:xfrm>
              <a:off x="26759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4147;p72">
              <a:extLst>
                <a:ext uri="{FF2B5EF4-FFF2-40B4-BE49-F238E27FC236}">
                  <a16:creationId xmlns:a16="http://schemas.microsoft.com/office/drawing/2014/main" id="{D36F03EB-A4A2-F257-96D7-0D6F44488C43}"/>
                </a:ext>
              </a:extLst>
            </p:cNvPr>
            <p:cNvSpPr/>
            <p:nvPr/>
          </p:nvSpPr>
          <p:spPr>
            <a:xfrm>
              <a:off x="2675925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4148;p72">
              <a:extLst>
                <a:ext uri="{FF2B5EF4-FFF2-40B4-BE49-F238E27FC236}">
                  <a16:creationId xmlns:a16="http://schemas.microsoft.com/office/drawing/2014/main" id="{A747D079-51C4-F5F1-8EC5-3C36C55EBBCC}"/>
                </a:ext>
              </a:extLst>
            </p:cNvPr>
            <p:cNvSpPr/>
            <p:nvPr/>
          </p:nvSpPr>
          <p:spPr>
            <a:xfrm>
              <a:off x="26759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4149;p72">
              <a:extLst>
                <a:ext uri="{FF2B5EF4-FFF2-40B4-BE49-F238E27FC236}">
                  <a16:creationId xmlns:a16="http://schemas.microsoft.com/office/drawing/2014/main" id="{FF2F267B-ADB4-D042-AE41-DF095BA27349}"/>
                </a:ext>
              </a:extLst>
            </p:cNvPr>
            <p:cNvSpPr/>
            <p:nvPr/>
          </p:nvSpPr>
          <p:spPr>
            <a:xfrm>
              <a:off x="2599725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4150;p72">
              <a:extLst>
                <a:ext uri="{FF2B5EF4-FFF2-40B4-BE49-F238E27FC236}">
                  <a16:creationId xmlns:a16="http://schemas.microsoft.com/office/drawing/2014/main" id="{5F383522-7D8E-2DF5-EB0D-752DAC6E7AF4}"/>
                </a:ext>
              </a:extLst>
            </p:cNvPr>
            <p:cNvSpPr/>
            <p:nvPr/>
          </p:nvSpPr>
          <p:spPr>
            <a:xfrm>
              <a:off x="2599725" y="3780375"/>
              <a:ext cx="62400" cy="53475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72" y="0"/>
                    <a:pt x="0" y="480"/>
                    <a:pt x="0" y="1073"/>
                  </a:cubicBezTo>
                  <a:cubicBezTo>
                    <a:pt x="0" y="1715"/>
                    <a:pt x="526" y="2139"/>
                    <a:pt x="1073" y="2139"/>
                  </a:cubicBezTo>
                  <a:cubicBezTo>
                    <a:pt x="1336" y="2139"/>
                    <a:pt x="1604" y="2040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4151;p72">
              <a:extLst>
                <a:ext uri="{FF2B5EF4-FFF2-40B4-BE49-F238E27FC236}">
                  <a16:creationId xmlns:a16="http://schemas.microsoft.com/office/drawing/2014/main" id="{10C9F201-C44B-8DD8-3ECA-4598176F666F}"/>
                </a:ext>
              </a:extLst>
            </p:cNvPr>
            <p:cNvSpPr/>
            <p:nvPr/>
          </p:nvSpPr>
          <p:spPr>
            <a:xfrm>
              <a:off x="2599725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4152;p72">
              <a:extLst>
                <a:ext uri="{FF2B5EF4-FFF2-40B4-BE49-F238E27FC236}">
                  <a16:creationId xmlns:a16="http://schemas.microsoft.com/office/drawing/2014/main" id="{60C9B8B5-DEE2-7F11-C374-3DBA376C75F8}"/>
                </a:ext>
              </a:extLst>
            </p:cNvPr>
            <p:cNvSpPr/>
            <p:nvPr/>
          </p:nvSpPr>
          <p:spPr>
            <a:xfrm>
              <a:off x="2599725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4153;p72">
              <a:extLst>
                <a:ext uri="{FF2B5EF4-FFF2-40B4-BE49-F238E27FC236}">
                  <a16:creationId xmlns:a16="http://schemas.microsoft.com/office/drawing/2014/main" id="{6BA2C399-AEF8-56D4-B375-10A1889EF170}"/>
                </a:ext>
              </a:extLst>
            </p:cNvPr>
            <p:cNvSpPr/>
            <p:nvPr/>
          </p:nvSpPr>
          <p:spPr>
            <a:xfrm>
              <a:off x="2599725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4154;p72">
              <a:extLst>
                <a:ext uri="{FF2B5EF4-FFF2-40B4-BE49-F238E27FC236}">
                  <a16:creationId xmlns:a16="http://schemas.microsoft.com/office/drawing/2014/main" id="{86CCED2E-F478-138D-C87A-35022BF8F963}"/>
                </a:ext>
              </a:extLst>
            </p:cNvPr>
            <p:cNvSpPr/>
            <p:nvPr/>
          </p:nvSpPr>
          <p:spPr>
            <a:xfrm>
              <a:off x="2599725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4155;p72">
              <a:extLst>
                <a:ext uri="{FF2B5EF4-FFF2-40B4-BE49-F238E27FC236}">
                  <a16:creationId xmlns:a16="http://schemas.microsoft.com/office/drawing/2014/main" id="{24BCCD9C-7DE8-6058-B4B8-C34AEE17A262}"/>
                </a:ext>
              </a:extLst>
            </p:cNvPr>
            <p:cNvSpPr/>
            <p:nvPr/>
          </p:nvSpPr>
          <p:spPr>
            <a:xfrm>
              <a:off x="2523500" y="393280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4156;p72">
              <a:extLst>
                <a:ext uri="{FF2B5EF4-FFF2-40B4-BE49-F238E27FC236}">
                  <a16:creationId xmlns:a16="http://schemas.microsoft.com/office/drawing/2014/main" id="{542112D4-AFE4-6093-8A9C-6EB3786590D0}"/>
                </a:ext>
              </a:extLst>
            </p:cNvPr>
            <p:cNvSpPr/>
            <p:nvPr/>
          </p:nvSpPr>
          <p:spPr>
            <a:xfrm>
              <a:off x="2523500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4157;p72">
              <a:extLst>
                <a:ext uri="{FF2B5EF4-FFF2-40B4-BE49-F238E27FC236}">
                  <a16:creationId xmlns:a16="http://schemas.microsoft.com/office/drawing/2014/main" id="{8FB6101C-A385-B49D-738C-176CE08050A3}"/>
                </a:ext>
              </a:extLst>
            </p:cNvPr>
            <p:cNvSpPr/>
            <p:nvPr/>
          </p:nvSpPr>
          <p:spPr>
            <a:xfrm>
              <a:off x="252350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4158;p72">
              <a:extLst>
                <a:ext uri="{FF2B5EF4-FFF2-40B4-BE49-F238E27FC236}">
                  <a16:creationId xmlns:a16="http://schemas.microsoft.com/office/drawing/2014/main" id="{628FA038-6E17-6553-C726-C69EAC938722}"/>
                </a:ext>
              </a:extLst>
            </p:cNvPr>
            <p:cNvSpPr/>
            <p:nvPr/>
          </p:nvSpPr>
          <p:spPr>
            <a:xfrm>
              <a:off x="25235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4159;p72">
              <a:extLst>
                <a:ext uri="{FF2B5EF4-FFF2-40B4-BE49-F238E27FC236}">
                  <a16:creationId xmlns:a16="http://schemas.microsoft.com/office/drawing/2014/main" id="{508E1BD8-1D34-A961-93D4-924C842BFB77}"/>
                </a:ext>
              </a:extLst>
            </p:cNvPr>
            <p:cNvSpPr/>
            <p:nvPr/>
          </p:nvSpPr>
          <p:spPr>
            <a:xfrm>
              <a:off x="2523500" y="362795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8"/>
                    <a:pt x="1" y="488"/>
                    <a:pt x="1" y="1073"/>
                  </a:cubicBezTo>
                  <a:cubicBezTo>
                    <a:pt x="1" y="1715"/>
                    <a:pt x="527" y="2139"/>
                    <a:pt x="1073" y="2139"/>
                  </a:cubicBezTo>
                  <a:cubicBezTo>
                    <a:pt x="1337" y="2139"/>
                    <a:pt x="1605" y="2040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4160;p72">
              <a:extLst>
                <a:ext uri="{FF2B5EF4-FFF2-40B4-BE49-F238E27FC236}">
                  <a16:creationId xmlns:a16="http://schemas.microsoft.com/office/drawing/2014/main" id="{AEE5571B-474B-252D-EF14-788F89EEE557}"/>
                </a:ext>
              </a:extLst>
            </p:cNvPr>
            <p:cNvSpPr/>
            <p:nvPr/>
          </p:nvSpPr>
          <p:spPr>
            <a:xfrm>
              <a:off x="25235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4161;p72">
              <a:extLst>
                <a:ext uri="{FF2B5EF4-FFF2-40B4-BE49-F238E27FC236}">
                  <a16:creationId xmlns:a16="http://schemas.microsoft.com/office/drawing/2014/main" id="{3482ADAD-02F9-B9E7-5301-1029FC6559BA}"/>
                </a:ext>
              </a:extLst>
            </p:cNvPr>
            <p:cNvSpPr/>
            <p:nvPr/>
          </p:nvSpPr>
          <p:spPr>
            <a:xfrm>
              <a:off x="25235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4162;p72">
              <a:extLst>
                <a:ext uri="{FF2B5EF4-FFF2-40B4-BE49-F238E27FC236}">
                  <a16:creationId xmlns:a16="http://schemas.microsoft.com/office/drawing/2014/main" id="{6D09D2C2-5CFF-67B9-36D2-A0D67C87B189}"/>
                </a:ext>
              </a:extLst>
            </p:cNvPr>
            <p:cNvSpPr/>
            <p:nvPr/>
          </p:nvSpPr>
          <p:spPr>
            <a:xfrm>
              <a:off x="25235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4163;p72">
              <a:extLst>
                <a:ext uri="{FF2B5EF4-FFF2-40B4-BE49-F238E27FC236}">
                  <a16:creationId xmlns:a16="http://schemas.microsoft.com/office/drawing/2014/main" id="{16ECD08C-0705-6044-6347-83F03A4F37E0}"/>
                </a:ext>
              </a:extLst>
            </p:cNvPr>
            <p:cNvSpPr/>
            <p:nvPr/>
          </p:nvSpPr>
          <p:spPr>
            <a:xfrm>
              <a:off x="2447300" y="40852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4164;p72">
              <a:extLst>
                <a:ext uri="{FF2B5EF4-FFF2-40B4-BE49-F238E27FC236}">
                  <a16:creationId xmlns:a16="http://schemas.microsoft.com/office/drawing/2014/main" id="{44FA2EEF-0E09-0F28-B0D8-705D75745810}"/>
                </a:ext>
              </a:extLst>
            </p:cNvPr>
            <p:cNvSpPr/>
            <p:nvPr/>
          </p:nvSpPr>
          <p:spPr>
            <a:xfrm>
              <a:off x="2447300" y="40090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39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4165;p72">
              <a:extLst>
                <a:ext uri="{FF2B5EF4-FFF2-40B4-BE49-F238E27FC236}">
                  <a16:creationId xmlns:a16="http://schemas.microsoft.com/office/drawing/2014/main" id="{B553FF79-873D-1C71-1631-A87A24882A03}"/>
                </a:ext>
              </a:extLst>
            </p:cNvPr>
            <p:cNvSpPr/>
            <p:nvPr/>
          </p:nvSpPr>
          <p:spPr>
            <a:xfrm>
              <a:off x="2447300" y="3932800"/>
              <a:ext cx="62200" cy="53475"/>
            </a:xfrm>
            <a:custGeom>
              <a:avLst/>
              <a:gdLst/>
              <a:ahLst/>
              <a:cxnLst/>
              <a:rect l="l" t="t" r="r" b="b"/>
              <a:pathLst>
                <a:path w="2488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4" y="2041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4166;p72">
              <a:extLst>
                <a:ext uri="{FF2B5EF4-FFF2-40B4-BE49-F238E27FC236}">
                  <a16:creationId xmlns:a16="http://schemas.microsoft.com/office/drawing/2014/main" id="{9E7322F8-9366-6D5B-8044-05766C07DB91}"/>
                </a:ext>
              </a:extLst>
            </p:cNvPr>
            <p:cNvSpPr/>
            <p:nvPr/>
          </p:nvSpPr>
          <p:spPr>
            <a:xfrm>
              <a:off x="2447300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4167;p72">
              <a:extLst>
                <a:ext uri="{FF2B5EF4-FFF2-40B4-BE49-F238E27FC236}">
                  <a16:creationId xmlns:a16="http://schemas.microsoft.com/office/drawing/2014/main" id="{AC2E6F44-3B24-DAAD-996C-BE05D781FE42}"/>
                </a:ext>
              </a:extLst>
            </p:cNvPr>
            <p:cNvSpPr/>
            <p:nvPr/>
          </p:nvSpPr>
          <p:spPr>
            <a:xfrm>
              <a:off x="2447300" y="3780375"/>
              <a:ext cx="62400" cy="53475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29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4168;p72">
              <a:extLst>
                <a:ext uri="{FF2B5EF4-FFF2-40B4-BE49-F238E27FC236}">
                  <a16:creationId xmlns:a16="http://schemas.microsoft.com/office/drawing/2014/main" id="{35EEFF99-5634-F642-96F7-E4274BF8E1BA}"/>
                </a:ext>
              </a:extLst>
            </p:cNvPr>
            <p:cNvSpPr/>
            <p:nvPr/>
          </p:nvSpPr>
          <p:spPr>
            <a:xfrm>
              <a:off x="2447300" y="37041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4169;p72">
              <a:extLst>
                <a:ext uri="{FF2B5EF4-FFF2-40B4-BE49-F238E27FC236}">
                  <a16:creationId xmlns:a16="http://schemas.microsoft.com/office/drawing/2014/main" id="{B76FA91D-A673-99B2-69D7-FE13E3D4422D}"/>
                </a:ext>
              </a:extLst>
            </p:cNvPr>
            <p:cNvSpPr/>
            <p:nvPr/>
          </p:nvSpPr>
          <p:spPr>
            <a:xfrm>
              <a:off x="2447300" y="362795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8" y="2137"/>
                    <a:pt x="1076" y="2137"/>
                  </a:cubicBezTo>
                  <a:cubicBezTo>
                    <a:pt x="1339" y="2137"/>
                    <a:pt x="1605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4170;p72">
              <a:extLst>
                <a:ext uri="{FF2B5EF4-FFF2-40B4-BE49-F238E27FC236}">
                  <a16:creationId xmlns:a16="http://schemas.microsoft.com/office/drawing/2014/main" id="{E4ED2B29-3934-1FA5-B4BB-A6AF08FC7C3D}"/>
                </a:ext>
              </a:extLst>
            </p:cNvPr>
            <p:cNvSpPr/>
            <p:nvPr/>
          </p:nvSpPr>
          <p:spPr>
            <a:xfrm>
              <a:off x="2447300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4171;p72">
              <a:extLst>
                <a:ext uri="{FF2B5EF4-FFF2-40B4-BE49-F238E27FC236}">
                  <a16:creationId xmlns:a16="http://schemas.microsoft.com/office/drawing/2014/main" id="{90C5E3FD-0F97-B97F-09DC-DB0A8113B018}"/>
                </a:ext>
              </a:extLst>
            </p:cNvPr>
            <p:cNvSpPr/>
            <p:nvPr/>
          </p:nvSpPr>
          <p:spPr>
            <a:xfrm>
              <a:off x="2447300" y="34757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4172;p72">
              <a:extLst>
                <a:ext uri="{FF2B5EF4-FFF2-40B4-BE49-F238E27FC236}">
                  <a16:creationId xmlns:a16="http://schemas.microsoft.com/office/drawing/2014/main" id="{C1108E66-22D0-2501-5DD8-94D3935D9C50}"/>
                </a:ext>
              </a:extLst>
            </p:cNvPr>
            <p:cNvSpPr/>
            <p:nvPr/>
          </p:nvSpPr>
          <p:spPr>
            <a:xfrm>
              <a:off x="2447300" y="33995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4173;p72">
              <a:extLst>
                <a:ext uri="{FF2B5EF4-FFF2-40B4-BE49-F238E27FC236}">
                  <a16:creationId xmlns:a16="http://schemas.microsoft.com/office/drawing/2014/main" id="{D3ED7093-A35A-DC82-0E88-E1F8C81AAEC9}"/>
                </a:ext>
              </a:extLst>
            </p:cNvPr>
            <p:cNvSpPr/>
            <p:nvPr/>
          </p:nvSpPr>
          <p:spPr>
            <a:xfrm>
              <a:off x="2447300" y="332330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4174;p72">
              <a:extLst>
                <a:ext uri="{FF2B5EF4-FFF2-40B4-BE49-F238E27FC236}">
                  <a16:creationId xmlns:a16="http://schemas.microsoft.com/office/drawing/2014/main" id="{1E89DE48-131B-26B5-7E1A-2737EDCF7B49}"/>
                </a:ext>
              </a:extLst>
            </p:cNvPr>
            <p:cNvSpPr/>
            <p:nvPr/>
          </p:nvSpPr>
          <p:spPr>
            <a:xfrm>
              <a:off x="2371275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4175;p72">
              <a:extLst>
                <a:ext uri="{FF2B5EF4-FFF2-40B4-BE49-F238E27FC236}">
                  <a16:creationId xmlns:a16="http://schemas.microsoft.com/office/drawing/2014/main" id="{2814317A-CAE0-9673-C16C-BE336D9BA67D}"/>
                </a:ext>
              </a:extLst>
            </p:cNvPr>
            <p:cNvSpPr/>
            <p:nvPr/>
          </p:nvSpPr>
          <p:spPr>
            <a:xfrm>
              <a:off x="2371275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4176;p72">
              <a:extLst>
                <a:ext uri="{FF2B5EF4-FFF2-40B4-BE49-F238E27FC236}">
                  <a16:creationId xmlns:a16="http://schemas.microsoft.com/office/drawing/2014/main" id="{85AFD4BE-B516-36C5-D68E-A6AD5C7FEF68}"/>
                </a:ext>
              </a:extLst>
            </p:cNvPr>
            <p:cNvSpPr/>
            <p:nvPr/>
          </p:nvSpPr>
          <p:spPr>
            <a:xfrm>
              <a:off x="23712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4177;p72">
              <a:extLst>
                <a:ext uri="{FF2B5EF4-FFF2-40B4-BE49-F238E27FC236}">
                  <a16:creationId xmlns:a16="http://schemas.microsoft.com/office/drawing/2014/main" id="{FC2489FD-F3AD-077D-0BFA-9725E0DF85BB}"/>
                </a:ext>
              </a:extLst>
            </p:cNvPr>
            <p:cNvSpPr/>
            <p:nvPr/>
          </p:nvSpPr>
          <p:spPr>
            <a:xfrm>
              <a:off x="23712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4178;p72">
              <a:extLst>
                <a:ext uri="{FF2B5EF4-FFF2-40B4-BE49-F238E27FC236}">
                  <a16:creationId xmlns:a16="http://schemas.microsoft.com/office/drawing/2014/main" id="{35584BAE-D995-4FE8-4DE9-1BD2C5198FAD}"/>
                </a:ext>
              </a:extLst>
            </p:cNvPr>
            <p:cNvSpPr/>
            <p:nvPr/>
          </p:nvSpPr>
          <p:spPr>
            <a:xfrm>
              <a:off x="2371075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4179;p72">
              <a:extLst>
                <a:ext uri="{FF2B5EF4-FFF2-40B4-BE49-F238E27FC236}">
                  <a16:creationId xmlns:a16="http://schemas.microsoft.com/office/drawing/2014/main" id="{7DDBB6B5-4CF9-8549-56D5-A31D7A828A19}"/>
                </a:ext>
              </a:extLst>
            </p:cNvPr>
            <p:cNvSpPr/>
            <p:nvPr/>
          </p:nvSpPr>
          <p:spPr>
            <a:xfrm>
              <a:off x="2371075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4180;p72">
              <a:extLst>
                <a:ext uri="{FF2B5EF4-FFF2-40B4-BE49-F238E27FC236}">
                  <a16:creationId xmlns:a16="http://schemas.microsoft.com/office/drawing/2014/main" id="{4F4BDCDC-F007-CC52-3633-6EBA804139A3}"/>
                </a:ext>
              </a:extLst>
            </p:cNvPr>
            <p:cNvSpPr/>
            <p:nvPr/>
          </p:nvSpPr>
          <p:spPr>
            <a:xfrm>
              <a:off x="237107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4181;p72">
              <a:extLst>
                <a:ext uri="{FF2B5EF4-FFF2-40B4-BE49-F238E27FC236}">
                  <a16:creationId xmlns:a16="http://schemas.microsoft.com/office/drawing/2014/main" id="{2E47B74A-73AF-B7CB-9EC1-BDC8E428A48B}"/>
                </a:ext>
              </a:extLst>
            </p:cNvPr>
            <p:cNvSpPr/>
            <p:nvPr/>
          </p:nvSpPr>
          <p:spPr>
            <a:xfrm>
              <a:off x="237127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4182;p72">
              <a:extLst>
                <a:ext uri="{FF2B5EF4-FFF2-40B4-BE49-F238E27FC236}">
                  <a16:creationId xmlns:a16="http://schemas.microsoft.com/office/drawing/2014/main" id="{E56181FA-D1C5-008A-7832-C7C58F3352A4}"/>
                </a:ext>
              </a:extLst>
            </p:cNvPr>
            <p:cNvSpPr/>
            <p:nvPr/>
          </p:nvSpPr>
          <p:spPr>
            <a:xfrm>
              <a:off x="237127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4183;p72">
              <a:extLst>
                <a:ext uri="{FF2B5EF4-FFF2-40B4-BE49-F238E27FC236}">
                  <a16:creationId xmlns:a16="http://schemas.microsoft.com/office/drawing/2014/main" id="{1F103936-D299-1E1B-923A-CCECBC0D43ED}"/>
                </a:ext>
              </a:extLst>
            </p:cNvPr>
            <p:cNvSpPr/>
            <p:nvPr/>
          </p:nvSpPr>
          <p:spPr>
            <a:xfrm>
              <a:off x="2371075" y="35519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4184;p72">
              <a:extLst>
                <a:ext uri="{FF2B5EF4-FFF2-40B4-BE49-F238E27FC236}">
                  <a16:creationId xmlns:a16="http://schemas.microsoft.com/office/drawing/2014/main" id="{89479BD4-135E-3550-2B32-0FBA30EC2A2F}"/>
                </a:ext>
              </a:extLst>
            </p:cNvPr>
            <p:cNvSpPr/>
            <p:nvPr/>
          </p:nvSpPr>
          <p:spPr>
            <a:xfrm>
              <a:off x="23710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4185;p72">
              <a:extLst>
                <a:ext uri="{FF2B5EF4-FFF2-40B4-BE49-F238E27FC236}">
                  <a16:creationId xmlns:a16="http://schemas.microsoft.com/office/drawing/2014/main" id="{A10E074B-2E6B-F7AA-6F98-518D68DE583C}"/>
                </a:ext>
              </a:extLst>
            </p:cNvPr>
            <p:cNvSpPr/>
            <p:nvPr/>
          </p:nvSpPr>
          <p:spPr>
            <a:xfrm>
              <a:off x="237107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4186;p72">
              <a:extLst>
                <a:ext uri="{FF2B5EF4-FFF2-40B4-BE49-F238E27FC236}">
                  <a16:creationId xmlns:a16="http://schemas.microsoft.com/office/drawing/2014/main" id="{FA998C75-5EFC-5FA3-8426-567DA5AA3809}"/>
                </a:ext>
              </a:extLst>
            </p:cNvPr>
            <p:cNvSpPr/>
            <p:nvPr/>
          </p:nvSpPr>
          <p:spPr>
            <a:xfrm>
              <a:off x="237107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4187;p72">
              <a:extLst>
                <a:ext uri="{FF2B5EF4-FFF2-40B4-BE49-F238E27FC236}">
                  <a16:creationId xmlns:a16="http://schemas.microsoft.com/office/drawing/2014/main" id="{B624FFC6-A45A-99BE-DCD7-45550E70E47F}"/>
                </a:ext>
              </a:extLst>
            </p:cNvPr>
            <p:cNvSpPr/>
            <p:nvPr/>
          </p:nvSpPr>
          <p:spPr>
            <a:xfrm>
              <a:off x="23710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4188;p72">
              <a:extLst>
                <a:ext uri="{FF2B5EF4-FFF2-40B4-BE49-F238E27FC236}">
                  <a16:creationId xmlns:a16="http://schemas.microsoft.com/office/drawing/2014/main" id="{7A9EA938-52F7-D6B8-7434-55F5B6EDAB29}"/>
                </a:ext>
              </a:extLst>
            </p:cNvPr>
            <p:cNvSpPr/>
            <p:nvPr/>
          </p:nvSpPr>
          <p:spPr>
            <a:xfrm>
              <a:off x="2295075" y="43136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4189;p72">
              <a:extLst>
                <a:ext uri="{FF2B5EF4-FFF2-40B4-BE49-F238E27FC236}">
                  <a16:creationId xmlns:a16="http://schemas.microsoft.com/office/drawing/2014/main" id="{392748CA-0C16-B266-94BC-3047EC8A6D74}"/>
                </a:ext>
              </a:extLst>
            </p:cNvPr>
            <p:cNvSpPr/>
            <p:nvPr/>
          </p:nvSpPr>
          <p:spPr>
            <a:xfrm>
              <a:off x="2295075" y="42374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4190;p72">
              <a:extLst>
                <a:ext uri="{FF2B5EF4-FFF2-40B4-BE49-F238E27FC236}">
                  <a16:creationId xmlns:a16="http://schemas.microsoft.com/office/drawing/2014/main" id="{D85DDC6E-4552-CF37-7BE3-F8FB07B2D404}"/>
                </a:ext>
              </a:extLst>
            </p:cNvPr>
            <p:cNvSpPr/>
            <p:nvPr/>
          </p:nvSpPr>
          <p:spPr>
            <a:xfrm>
              <a:off x="2295075" y="41614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4191;p72">
              <a:extLst>
                <a:ext uri="{FF2B5EF4-FFF2-40B4-BE49-F238E27FC236}">
                  <a16:creationId xmlns:a16="http://schemas.microsoft.com/office/drawing/2014/main" id="{219A0A4D-D61D-2A03-C3BD-707B8B76245F}"/>
                </a:ext>
              </a:extLst>
            </p:cNvPr>
            <p:cNvSpPr/>
            <p:nvPr/>
          </p:nvSpPr>
          <p:spPr>
            <a:xfrm>
              <a:off x="2295075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4192;p72">
              <a:extLst>
                <a:ext uri="{FF2B5EF4-FFF2-40B4-BE49-F238E27FC236}">
                  <a16:creationId xmlns:a16="http://schemas.microsoft.com/office/drawing/2014/main" id="{DFF8F0B4-931A-853D-F540-795DD443C81B}"/>
                </a:ext>
              </a:extLst>
            </p:cNvPr>
            <p:cNvSpPr/>
            <p:nvPr/>
          </p:nvSpPr>
          <p:spPr>
            <a:xfrm>
              <a:off x="2295075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4193;p72">
              <a:extLst>
                <a:ext uri="{FF2B5EF4-FFF2-40B4-BE49-F238E27FC236}">
                  <a16:creationId xmlns:a16="http://schemas.microsoft.com/office/drawing/2014/main" id="{2579CD0C-2979-EB57-20A2-AC84527BF524}"/>
                </a:ext>
              </a:extLst>
            </p:cNvPr>
            <p:cNvSpPr/>
            <p:nvPr/>
          </p:nvSpPr>
          <p:spPr>
            <a:xfrm>
              <a:off x="2294850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1" y="2139"/>
                    <a:pt x="1078" y="2139"/>
                  </a:cubicBezTo>
                  <a:cubicBezTo>
                    <a:pt x="1342" y="2139"/>
                    <a:pt x="1611" y="2041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4194;p72">
              <a:extLst>
                <a:ext uri="{FF2B5EF4-FFF2-40B4-BE49-F238E27FC236}">
                  <a16:creationId xmlns:a16="http://schemas.microsoft.com/office/drawing/2014/main" id="{516122D7-159C-24BC-CB85-A29ED11FA862}"/>
                </a:ext>
              </a:extLst>
            </p:cNvPr>
            <p:cNvSpPr/>
            <p:nvPr/>
          </p:nvSpPr>
          <p:spPr>
            <a:xfrm>
              <a:off x="2295075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4195;p72">
              <a:extLst>
                <a:ext uri="{FF2B5EF4-FFF2-40B4-BE49-F238E27FC236}">
                  <a16:creationId xmlns:a16="http://schemas.microsoft.com/office/drawing/2014/main" id="{63D10F80-5411-E2D3-3241-EC9703A713B9}"/>
                </a:ext>
              </a:extLst>
            </p:cNvPr>
            <p:cNvSpPr/>
            <p:nvPr/>
          </p:nvSpPr>
          <p:spPr>
            <a:xfrm>
              <a:off x="2294850" y="3780375"/>
              <a:ext cx="62625" cy="53475"/>
            </a:xfrm>
            <a:custGeom>
              <a:avLst/>
              <a:gdLst/>
              <a:ahLst/>
              <a:cxnLst/>
              <a:rect l="l" t="t" r="r" b="b"/>
              <a:pathLst>
                <a:path w="2505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2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505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4196;p72">
              <a:extLst>
                <a:ext uri="{FF2B5EF4-FFF2-40B4-BE49-F238E27FC236}">
                  <a16:creationId xmlns:a16="http://schemas.microsoft.com/office/drawing/2014/main" id="{E079B55B-EE0E-F9C4-3A8B-6540BD01CB1B}"/>
                </a:ext>
              </a:extLst>
            </p:cNvPr>
            <p:cNvSpPr/>
            <p:nvPr/>
          </p:nvSpPr>
          <p:spPr>
            <a:xfrm>
              <a:off x="2295075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4197;p72">
              <a:extLst>
                <a:ext uri="{FF2B5EF4-FFF2-40B4-BE49-F238E27FC236}">
                  <a16:creationId xmlns:a16="http://schemas.microsoft.com/office/drawing/2014/main" id="{E3FFE4EF-CC3A-F9B5-37D8-3D4EDC926285}"/>
                </a:ext>
              </a:extLst>
            </p:cNvPr>
            <p:cNvSpPr/>
            <p:nvPr/>
          </p:nvSpPr>
          <p:spPr>
            <a:xfrm>
              <a:off x="2295075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4198;p72">
              <a:extLst>
                <a:ext uri="{FF2B5EF4-FFF2-40B4-BE49-F238E27FC236}">
                  <a16:creationId xmlns:a16="http://schemas.microsoft.com/office/drawing/2014/main" id="{068F77A9-C9D0-BBF6-A871-4B8A6E730B41}"/>
                </a:ext>
              </a:extLst>
            </p:cNvPr>
            <p:cNvSpPr/>
            <p:nvPr/>
          </p:nvSpPr>
          <p:spPr>
            <a:xfrm>
              <a:off x="2295075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4199;p72">
              <a:extLst>
                <a:ext uri="{FF2B5EF4-FFF2-40B4-BE49-F238E27FC236}">
                  <a16:creationId xmlns:a16="http://schemas.microsoft.com/office/drawing/2014/main" id="{37C2E285-0322-244C-070D-69182FED7010}"/>
                </a:ext>
              </a:extLst>
            </p:cNvPr>
            <p:cNvSpPr/>
            <p:nvPr/>
          </p:nvSpPr>
          <p:spPr>
            <a:xfrm>
              <a:off x="2295075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4200;p72">
              <a:extLst>
                <a:ext uri="{FF2B5EF4-FFF2-40B4-BE49-F238E27FC236}">
                  <a16:creationId xmlns:a16="http://schemas.microsoft.com/office/drawing/2014/main" id="{5C989C2F-30FD-55AD-D8B2-AB9871924B60}"/>
                </a:ext>
              </a:extLst>
            </p:cNvPr>
            <p:cNvSpPr/>
            <p:nvPr/>
          </p:nvSpPr>
          <p:spPr>
            <a:xfrm>
              <a:off x="2295075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4201;p72">
              <a:extLst>
                <a:ext uri="{FF2B5EF4-FFF2-40B4-BE49-F238E27FC236}">
                  <a16:creationId xmlns:a16="http://schemas.microsoft.com/office/drawing/2014/main" id="{99D3100B-67A3-0A6E-7261-E2CF85DAC5D8}"/>
                </a:ext>
              </a:extLst>
            </p:cNvPr>
            <p:cNvSpPr/>
            <p:nvPr/>
          </p:nvSpPr>
          <p:spPr>
            <a:xfrm>
              <a:off x="229492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4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4202;p72">
              <a:extLst>
                <a:ext uri="{FF2B5EF4-FFF2-40B4-BE49-F238E27FC236}">
                  <a16:creationId xmlns:a16="http://schemas.microsoft.com/office/drawing/2014/main" id="{1DFFAA5F-FBBF-1F99-77BC-2B8A73D525AF}"/>
                </a:ext>
              </a:extLst>
            </p:cNvPr>
            <p:cNvSpPr/>
            <p:nvPr/>
          </p:nvSpPr>
          <p:spPr>
            <a:xfrm>
              <a:off x="2294925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4203;p72">
              <a:extLst>
                <a:ext uri="{FF2B5EF4-FFF2-40B4-BE49-F238E27FC236}">
                  <a16:creationId xmlns:a16="http://schemas.microsoft.com/office/drawing/2014/main" id="{DE8E17E7-C5C0-7FE5-D7C2-F8129AD02B46}"/>
                </a:ext>
              </a:extLst>
            </p:cNvPr>
            <p:cNvSpPr/>
            <p:nvPr/>
          </p:nvSpPr>
          <p:spPr>
            <a:xfrm>
              <a:off x="2295075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4204;p72">
              <a:extLst>
                <a:ext uri="{FF2B5EF4-FFF2-40B4-BE49-F238E27FC236}">
                  <a16:creationId xmlns:a16="http://schemas.microsoft.com/office/drawing/2014/main" id="{AB0DF2F4-694C-5806-5066-8A7D405A7449}"/>
                </a:ext>
              </a:extLst>
            </p:cNvPr>
            <p:cNvSpPr/>
            <p:nvPr/>
          </p:nvSpPr>
          <p:spPr>
            <a:xfrm>
              <a:off x="22950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4205;p72">
              <a:extLst>
                <a:ext uri="{FF2B5EF4-FFF2-40B4-BE49-F238E27FC236}">
                  <a16:creationId xmlns:a16="http://schemas.microsoft.com/office/drawing/2014/main" id="{331B9F85-D939-7669-1D8B-67D7D51AAC8E}"/>
                </a:ext>
              </a:extLst>
            </p:cNvPr>
            <p:cNvSpPr/>
            <p:nvPr/>
          </p:nvSpPr>
          <p:spPr>
            <a:xfrm>
              <a:off x="221865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4206;p72">
              <a:extLst>
                <a:ext uri="{FF2B5EF4-FFF2-40B4-BE49-F238E27FC236}">
                  <a16:creationId xmlns:a16="http://schemas.microsoft.com/office/drawing/2014/main" id="{84D32FDD-A66F-5C58-2F3B-308901559CE0}"/>
                </a:ext>
              </a:extLst>
            </p:cNvPr>
            <p:cNvSpPr/>
            <p:nvPr/>
          </p:nvSpPr>
          <p:spPr>
            <a:xfrm>
              <a:off x="2218650" y="43136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4207;p72">
              <a:extLst>
                <a:ext uri="{FF2B5EF4-FFF2-40B4-BE49-F238E27FC236}">
                  <a16:creationId xmlns:a16="http://schemas.microsoft.com/office/drawing/2014/main" id="{D3AAC371-DDB8-313B-16DD-700274D3AEFC}"/>
                </a:ext>
              </a:extLst>
            </p:cNvPr>
            <p:cNvSpPr/>
            <p:nvPr/>
          </p:nvSpPr>
          <p:spPr>
            <a:xfrm>
              <a:off x="2218650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4208;p72">
              <a:extLst>
                <a:ext uri="{FF2B5EF4-FFF2-40B4-BE49-F238E27FC236}">
                  <a16:creationId xmlns:a16="http://schemas.microsoft.com/office/drawing/2014/main" id="{AB1FA6CB-49DE-E51A-43B0-C23C638F7573}"/>
                </a:ext>
              </a:extLst>
            </p:cNvPr>
            <p:cNvSpPr/>
            <p:nvPr/>
          </p:nvSpPr>
          <p:spPr>
            <a:xfrm>
              <a:off x="2218650" y="41614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4209;p72">
              <a:extLst>
                <a:ext uri="{FF2B5EF4-FFF2-40B4-BE49-F238E27FC236}">
                  <a16:creationId xmlns:a16="http://schemas.microsoft.com/office/drawing/2014/main" id="{424099CC-10BA-F3EB-ED72-F9D8DF06A800}"/>
                </a:ext>
              </a:extLst>
            </p:cNvPr>
            <p:cNvSpPr/>
            <p:nvPr/>
          </p:nvSpPr>
          <p:spPr>
            <a:xfrm>
              <a:off x="22186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4210;p72">
              <a:extLst>
                <a:ext uri="{FF2B5EF4-FFF2-40B4-BE49-F238E27FC236}">
                  <a16:creationId xmlns:a16="http://schemas.microsoft.com/office/drawing/2014/main" id="{14AB6957-CECE-0076-3C93-B899AD99CD5C}"/>
                </a:ext>
              </a:extLst>
            </p:cNvPr>
            <p:cNvSpPr/>
            <p:nvPr/>
          </p:nvSpPr>
          <p:spPr>
            <a:xfrm>
              <a:off x="22186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4211;p72">
              <a:extLst>
                <a:ext uri="{FF2B5EF4-FFF2-40B4-BE49-F238E27FC236}">
                  <a16:creationId xmlns:a16="http://schemas.microsoft.com/office/drawing/2014/main" id="{BFF938F4-521B-E56D-9400-6C83ACBBAB8D}"/>
                </a:ext>
              </a:extLst>
            </p:cNvPr>
            <p:cNvSpPr/>
            <p:nvPr/>
          </p:nvSpPr>
          <p:spPr>
            <a:xfrm>
              <a:off x="2218650" y="393280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1" y="1821"/>
                  </a:cubicBezTo>
                  <a:cubicBezTo>
                    <a:pt x="2488" y="1146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4212;p72">
              <a:extLst>
                <a:ext uri="{FF2B5EF4-FFF2-40B4-BE49-F238E27FC236}">
                  <a16:creationId xmlns:a16="http://schemas.microsoft.com/office/drawing/2014/main" id="{DD0D4191-14F0-F876-ACDF-98C9AE75A819}"/>
                </a:ext>
              </a:extLst>
            </p:cNvPr>
            <p:cNvSpPr/>
            <p:nvPr/>
          </p:nvSpPr>
          <p:spPr>
            <a:xfrm>
              <a:off x="2218650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4213;p72">
              <a:extLst>
                <a:ext uri="{FF2B5EF4-FFF2-40B4-BE49-F238E27FC236}">
                  <a16:creationId xmlns:a16="http://schemas.microsoft.com/office/drawing/2014/main" id="{1331B17D-D618-6DC2-2F84-802026EE2EF2}"/>
                </a:ext>
              </a:extLst>
            </p:cNvPr>
            <p:cNvSpPr/>
            <p:nvPr/>
          </p:nvSpPr>
          <p:spPr>
            <a:xfrm>
              <a:off x="221865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4214;p72">
              <a:extLst>
                <a:ext uri="{FF2B5EF4-FFF2-40B4-BE49-F238E27FC236}">
                  <a16:creationId xmlns:a16="http://schemas.microsoft.com/office/drawing/2014/main" id="{324195B0-AE18-C07A-A152-7FC0D1A19007}"/>
                </a:ext>
              </a:extLst>
            </p:cNvPr>
            <p:cNvSpPr/>
            <p:nvPr/>
          </p:nvSpPr>
          <p:spPr>
            <a:xfrm>
              <a:off x="22186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4215;p72">
              <a:extLst>
                <a:ext uri="{FF2B5EF4-FFF2-40B4-BE49-F238E27FC236}">
                  <a16:creationId xmlns:a16="http://schemas.microsoft.com/office/drawing/2014/main" id="{F08AF1ED-657E-DE0F-9C14-71A90316F2DF}"/>
                </a:ext>
              </a:extLst>
            </p:cNvPr>
            <p:cNvSpPr/>
            <p:nvPr/>
          </p:nvSpPr>
          <p:spPr>
            <a:xfrm>
              <a:off x="221865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4216;p72">
              <a:extLst>
                <a:ext uri="{FF2B5EF4-FFF2-40B4-BE49-F238E27FC236}">
                  <a16:creationId xmlns:a16="http://schemas.microsoft.com/office/drawing/2014/main" id="{31611DDE-3368-EA24-B23B-23A2E2CDAE29}"/>
                </a:ext>
              </a:extLst>
            </p:cNvPr>
            <p:cNvSpPr/>
            <p:nvPr/>
          </p:nvSpPr>
          <p:spPr>
            <a:xfrm>
              <a:off x="221865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4217;p72">
              <a:extLst>
                <a:ext uri="{FF2B5EF4-FFF2-40B4-BE49-F238E27FC236}">
                  <a16:creationId xmlns:a16="http://schemas.microsoft.com/office/drawing/2014/main" id="{2915B0C0-EE0D-5E74-2015-D0B9C239893B}"/>
                </a:ext>
              </a:extLst>
            </p:cNvPr>
            <p:cNvSpPr/>
            <p:nvPr/>
          </p:nvSpPr>
          <p:spPr>
            <a:xfrm>
              <a:off x="22186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4218;p72">
              <a:extLst>
                <a:ext uri="{FF2B5EF4-FFF2-40B4-BE49-F238E27FC236}">
                  <a16:creationId xmlns:a16="http://schemas.microsoft.com/office/drawing/2014/main" id="{E635DC38-F96D-DE24-8719-F870BB05A502}"/>
                </a:ext>
              </a:extLst>
            </p:cNvPr>
            <p:cNvSpPr/>
            <p:nvPr/>
          </p:nvSpPr>
          <p:spPr>
            <a:xfrm>
              <a:off x="221865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4219;p72">
              <a:extLst>
                <a:ext uri="{FF2B5EF4-FFF2-40B4-BE49-F238E27FC236}">
                  <a16:creationId xmlns:a16="http://schemas.microsoft.com/office/drawing/2014/main" id="{734F68B8-0665-5573-AC5C-E7EB19FB0DD8}"/>
                </a:ext>
              </a:extLst>
            </p:cNvPr>
            <p:cNvSpPr/>
            <p:nvPr/>
          </p:nvSpPr>
          <p:spPr>
            <a:xfrm>
              <a:off x="221865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4220;p72">
              <a:extLst>
                <a:ext uri="{FF2B5EF4-FFF2-40B4-BE49-F238E27FC236}">
                  <a16:creationId xmlns:a16="http://schemas.microsoft.com/office/drawing/2014/main" id="{2B9214FF-9520-9B8D-8B6D-46C9A1DC0D53}"/>
                </a:ext>
              </a:extLst>
            </p:cNvPr>
            <p:cNvSpPr/>
            <p:nvPr/>
          </p:nvSpPr>
          <p:spPr>
            <a:xfrm>
              <a:off x="2218650" y="3247075"/>
              <a:ext cx="62425" cy="53500"/>
            </a:xfrm>
            <a:custGeom>
              <a:avLst/>
              <a:gdLst/>
              <a:ahLst/>
              <a:cxnLst/>
              <a:rect l="l" t="t" r="r" b="b"/>
              <a:pathLst>
                <a:path w="2497" h="2140" extrusionOk="0">
                  <a:moveTo>
                    <a:pt x="1074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11"/>
                    <a:pt x="529" y="2140"/>
                    <a:pt x="1079" y="2140"/>
                  </a:cubicBezTo>
                  <a:cubicBezTo>
                    <a:pt x="1339" y="2140"/>
                    <a:pt x="1605" y="2044"/>
                    <a:pt x="1821" y="1830"/>
                  </a:cubicBezTo>
                  <a:cubicBezTo>
                    <a:pt x="2496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4221;p72">
              <a:extLst>
                <a:ext uri="{FF2B5EF4-FFF2-40B4-BE49-F238E27FC236}">
                  <a16:creationId xmlns:a16="http://schemas.microsoft.com/office/drawing/2014/main" id="{2663784B-6302-2D25-E8F8-E7009EAA349B}"/>
                </a:ext>
              </a:extLst>
            </p:cNvPr>
            <p:cNvSpPr/>
            <p:nvPr/>
          </p:nvSpPr>
          <p:spPr>
            <a:xfrm>
              <a:off x="2218650" y="3171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5"/>
                    <a:pt x="528" y="2131"/>
                    <a:pt x="1078" y="2131"/>
                  </a:cubicBezTo>
                  <a:cubicBezTo>
                    <a:pt x="1339" y="2131"/>
                    <a:pt x="1604" y="2036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4222;p72">
              <a:extLst>
                <a:ext uri="{FF2B5EF4-FFF2-40B4-BE49-F238E27FC236}">
                  <a16:creationId xmlns:a16="http://schemas.microsoft.com/office/drawing/2014/main" id="{2B99082D-D6EE-6780-C20D-156D9410EA3F}"/>
                </a:ext>
              </a:extLst>
            </p:cNvPr>
            <p:cNvSpPr/>
            <p:nvPr/>
          </p:nvSpPr>
          <p:spPr>
            <a:xfrm>
              <a:off x="22186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4223;p72">
              <a:extLst>
                <a:ext uri="{FF2B5EF4-FFF2-40B4-BE49-F238E27FC236}">
                  <a16:creationId xmlns:a16="http://schemas.microsoft.com/office/drawing/2014/main" id="{1033F157-F003-2E32-5355-5A3ED8A3B34F}"/>
                </a:ext>
              </a:extLst>
            </p:cNvPr>
            <p:cNvSpPr/>
            <p:nvPr/>
          </p:nvSpPr>
          <p:spPr>
            <a:xfrm>
              <a:off x="22186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4224;p72">
              <a:extLst>
                <a:ext uri="{FF2B5EF4-FFF2-40B4-BE49-F238E27FC236}">
                  <a16:creationId xmlns:a16="http://schemas.microsoft.com/office/drawing/2014/main" id="{19FD9AC9-C995-8A02-8139-6EE986F09098}"/>
                </a:ext>
              </a:extLst>
            </p:cNvPr>
            <p:cNvSpPr/>
            <p:nvPr/>
          </p:nvSpPr>
          <p:spPr>
            <a:xfrm>
              <a:off x="22186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4225;p72">
              <a:extLst>
                <a:ext uri="{FF2B5EF4-FFF2-40B4-BE49-F238E27FC236}">
                  <a16:creationId xmlns:a16="http://schemas.microsoft.com/office/drawing/2014/main" id="{7ED83B0F-E281-3531-68A9-9A77F41A1A4B}"/>
                </a:ext>
              </a:extLst>
            </p:cNvPr>
            <p:cNvSpPr/>
            <p:nvPr/>
          </p:nvSpPr>
          <p:spPr>
            <a:xfrm>
              <a:off x="2142425" y="46183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4226;p72">
              <a:extLst>
                <a:ext uri="{FF2B5EF4-FFF2-40B4-BE49-F238E27FC236}">
                  <a16:creationId xmlns:a16="http://schemas.microsoft.com/office/drawing/2014/main" id="{A9535227-BBF5-8C49-88D7-8964504A1111}"/>
                </a:ext>
              </a:extLst>
            </p:cNvPr>
            <p:cNvSpPr/>
            <p:nvPr/>
          </p:nvSpPr>
          <p:spPr>
            <a:xfrm>
              <a:off x="2142425" y="43898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4227;p72">
              <a:extLst>
                <a:ext uri="{FF2B5EF4-FFF2-40B4-BE49-F238E27FC236}">
                  <a16:creationId xmlns:a16="http://schemas.microsoft.com/office/drawing/2014/main" id="{5310279D-1961-E55D-019D-AFC1D735134B}"/>
                </a:ext>
              </a:extLst>
            </p:cNvPr>
            <p:cNvSpPr/>
            <p:nvPr/>
          </p:nvSpPr>
          <p:spPr>
            <a:xfrm>
              <a:off x="2142425" y="43136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4228;p72">
              <a:extLst>
                <a:ext uri="{FF2B5EF4-FFF2-40B4-BE49-F238E27FC236}">
                  <a16:creationId xmlns:a16="http://schemas.microsoft.com/office/drawing/2014/main" id="{48BA8966-7CD2-4FBB-9838-E5480672937A}"/>
                </a:ext>
              </a:extLst>
            </p:cNvPr>
            <p:cNvSpPr/>
            <p:nvPr/>
          </p:nvSpPr>
          <p:spPr>
            <a:xfrm>
              <a:off x="214242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4229;p72">
              <a:extLst>
                <a:ext uri="{FF2B5EF4-FFF2-40B4-BE49-F238E27FC236}">
                  <a16:creationId xmlns:a16="http://schemas.microsoft.com/office/drawing/2014/main" id="{73595E7E-6B29-FF56-88E0-CA30112909D4}"/>
                </a:ext>
              </a:extLst>
            </p:cNvPr>
            <p:cNvSpPr/>
            <p:nvPr/>
          </p:nvSpPr>
          <p:spPr>
            <a:xfrm>
              <a:off x="214242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4230;p72">
              <a:extLst>
                <a:ext uri="{FF2B5EF4-FFF2-40B4-BE49-F238E27FC236}">
                  <a16:creationId xmlns:a16="http://schemas.microsoft.com/office/drawing/2014/main" id="{CC868981-7406-D965-A803-F78AE097B195}"/>
                </a:ext>
              </a:extLst>
            </p:cNvPr>
            <p:cNvSpPr/>
            <p:nvPr/>
          </p:nvSpPr>
          <p:spPr>
            <a:xfrm>
              <a:off x="214242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4231;p72">
              <a:extLst>
                <a:ext uri="{FF2B5EF4-FFF2-40B4-BE49-F238E27FC236}">
                  <a16:creationId xmlns:a16="http://schemas.microsoft.com/office/drawing/2014/main" id="{9FE00CBA-A757-5EBC-1035-8BDE8A7AF860}"/>
                </a:ext>
              </a:extLst>
            </p:cNvPr>
            <p:cNvSpPr/>
            <p:nvPr/>
          </p:nvSpPr>
          <p:spPr>
            <a:xfrm>
              <a:off x="214242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4232;p72">
              <a:extLst>
                <a:ext uri="{FF2B5EF4-FFF2-40B4-BE49-F238E27FC236}">
                  <a16:creationId xmlns:a16="http://schemas.microsoft.com/office/drawing/2014/main" id="{9DB4E04E-738A-9658-FB80-64E2012C2B2F}"/>
                </a:ext>
              </a:extLst>
            </p:cNvPr>
            <p:cNvSpPr/>
            <p:nvPr/>
          </p:nvSpPr>
          <p:spPr>
            <a:xfrm>
              <a:off x="2142425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4233;p72">
              <a:extLst>
                <a:ext uri="{FF2B5EF4-FFF2-40B4-BE49-F238E27FC236}">
                  <a16:creationId xmlns:a16="http://schemas.microsoft.com/office/drawing/2014/main" id="{BA793454-303C-0773-382E-8A9E8B79CF3C}"/>
                </a:ext>
              </a:extLst>
            </p:cNvPr>
            <p:cNvSpPr/>
            <p:nvPr/>
          </p:nvSpPr>
          <p:spPr>
            <a:xfrm>
              <a:off x="2142425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4234;p72">
              <a:extLst>
                <a:ext uri="{FF2B5EF4-FFF2-40B4-BE49-F238E27FC236}">
                  <a16:creationId xmlns:a16="http://schemas.microsoft.com/office/drawing/2014/main" id="{192098D2-1DE1-68D2-B2C3-C0C934BA1533}"/>
                </a:ext>
              </a:extLst>
            </p:cNvPr>
            <p:cNvSpPr/>
            <p:nvPr/>
          </p:nvSpPr>
          <p:spPr>
            <a:xfrm>
              <a:off x="214242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4235;p72">
              <a:extLst>
                <a:ext uri="{FF2B5EF4-FFF2-40B4-BE49-F238E27FC236}">
                  <a16:creationId xmlns:a16="http://schemas.microsoft.com/office/drawing/2014/main" id="{E123415D-B2AE-4EBC-AF08-9478911EF81D}"/>
                </a:ext>
              </a:extLst>
            </p:cNvPr>
            <p:cNvSpPr/>
            <p:nvPr/>
          </p:nvSpPr>
          <p:spPr>
            <a:xfrm>
              <a:off x="214242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4236;p72">
              <a:extLst>
                <a:ext uri="{FF2B5EF4-FFF2-40B4-BE49-F238E27FC236}">
                  <a16:creationId xmlns:a16="http://schemas.microsoft.com/office/drawing/2014/main" id="{74114E16-9381-187C-E85D-42194B66CD55}"/>
                </a:ext>
              </a:extLst>
            </p:cNvPr>
            <p:cNvSpPr/>
            <p:nvPr/>
          </p:nvSpPr>
          <p:spPr>
            <a:xfrm>
              <a:off x="214242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4237;p72">
              <a:extLst>
                <a:ext uri="{FF2B5EF4-FFF2-40B4-BE49-F238E27FC236}">
                  <a16:creationId xmlns:a16="http://schemas.microsoft.com/office/drawing/2014/main" id="{A99B07B9-5516-3EF6-5890-ACF2B6E608EE}"/>
                </a:ext>
              </a:extLst>
            </p:cNvPr>
            <p:cNvSpPr/>
            <p:nvPr/>
          </p:nvSpPr>
          <p:spPr>
            <a:xfrm>
              <a:off x="2142425" y="35519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4238;p72">
              <a:extLst>
                <a:ext uri="{FF2B5EF4-FFF2-40B4-BE49-F238E27FC236}">
                  <a16:creationId xmlns:a16="http://schemas.microsoft.com/office/drawing/2014/main" id="{5E0AC47C-E010-7FA7-F675-E7C230E558F3}"/>
                </a:ext>
              </a:extLst>
            </p:cNvPr>
            <p:cNvSpPr/>
            <p:nvPr/>
          </p:nvSpPr>
          <p:spPr>
            <a:xfrm>
              <a:off x="214242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4239;p72">
              <a:extLst>
                <a:ext uri="{FF2B5EF4-FFF2-40B4-BE49-F238E27FC236}">
                  <a16:creationId xmlns:a16="http://schemas.microsoft.com/office/drawing/2014/main" id="{9DE89AE0-A7C5-D489-76CE-EAB4056F29C5}"/>
                </a:ext>
              </a:extLst>
            </p:cNvPr>
            <p:cNvSpPr/>
            <p:nvPr/>
          </p:nvSpPr>
          <p:spPr>
            <a:xfrm>
              <a:off x="214242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4240;p72">
              <a:extLst>
                <a:ext uri="{FF2B5EF4-FFF2-40B4-BE49-F238E27FC236}">
                  <a16:creationId xmlns:a16="http://schemas.microsoft.com/office/drawing/2014/main" id="{900CE97D-D500-E946-B93F-9B28DB8162BA}"/>
                </a:ext>
              </a:extLst>
            </p:cNvPr>
            <p:cNvSpPr/>
            <p:nvPr/>
          </p:nvSpPr>
          <p:spPr>
            <a:xfrm>
              <a:off x="214242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4241;p72">
              <a:extLst>
                <a:ext uri="{FF2B5EF4-FFF2-40B4-BE49-F238E27FC236}">
                  <a16:creationId xmlns:a16="http://schemas.microsoft.com/office/drawing/2014/main" id="{9E60E9A3-C20A-1477-A5A5-3736CADE2123}"/>
                </a:ext>
              </a:extLst>
            </p:cNvPr>
            <p:cNvSpPr/>
            <p:nvPr/>
          </p:nvSpPr>
          <p:spPr>
            <a:xfrm>
              <a:off x="214242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4242;p72">
              <a:extLst>
                <a:ext uri="{FF2B5EF4-FFF2-40B4-BE49-F238E27FC236}">
                  <a16:creationId xmlns:a16="http://schemas.microsoft.com/office/drawing/2014/main" id="{CDD3A2D2-43B5-9608-2606-4A6884DF8EFE}"/>
                </a:ext>
              </a:extLst>
            </p:cNvPr>
            <p:cNvSpPr/>
            <p:nvPr/>
          </p:nvSpPr>
          <p:spPr>
            <a:xfrm>
              <a:off x="214242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4243;p72">
              <a:extLst>
                <a:ext uri="{FF2B5EF4-FFF2-40B4-BE49-F238E27FC236}">
                  <a16:creationId xmlns:a16="http://schemas.microsoft.com/office/drawing/2014/main" id="{3F0A47C9-5267-846C-D14D-763DACEFE23C}"/>
                </a:ext>
              </a:extLst>
            </p:cNvPr>
            <p:cNvSpPr/>
            <p:nvPr/>
          </p:nvSpPr>
          <p:spPr>
            <a:xfrm>
              <a:off x="21424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4244;p72">
              <a:extLst>
                <a:ext uri="{FF2B5EF4-FFF2-40B4-BE49-F238E27FC236}">
                  <a16:creationId xmlns:a16="http://schemas.microsoft.com/office/drawing/2014/main" id="{FDD0D926-95F0-BC36-6AF6-D98ABB70A592}"/>
                </a:ext>
              </a:extLst>
            </p:cNvPr>
            <p:cNvSpPr/>
            <p:nvPr/>
          </p:nvSpPr>
          <p:spPr>
            <a:xfrm>
              <a:off x="21424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4245;p72">
              <a:extLst>
                <a:ext uri="{FF2B5EF4-FFF2-40B4-BE49-F238E27FC236}">
                  <a16:creationId xmlns:a16="http://schemas.microsoft.com/office/drawing/2014/main" id="{28F20F93-D9CE-2D93-4CB5-BA72A3E6CB74}"/>
                </a:ext>
              </a:extLst>
            </p:cNvPr>
            <p:cNvSpPr/>
            <p:nvPr/>
          </p:nvSpPr>
          <p:spPr>
            <a:xfrm>
              <a:off x="21424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4246;p72">
              <a:extLst>
                <a:ext uri="{FF2B5EF4-FFF2-40B4-BE49-F238E27FC236}">
                  <a16:creationId xmlns:a16="http://schemas.microsoft.com/office/drawing/2014/main" id="{E100C5DF-01AD-6D75-97BC-5E6B0F1E560A}"/>
                </a:ext>
              </a:extLst>
            </p:cNvPr>
            <p:cNvSpPr/>
            <p:nvPr/>
          </p:nvSpPr>
          <p:spPr>
            <a:xfrm>
              <a:off x="21424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4247;p72">
              <a:extLst>
                <a:ext uri="{FF2B5EF4-FFF2-40B4-BE49-F238E27FC236}">
                  <a16:creationId xmlns:a16="http://schemas.microsoft.com/office/drawing/2014/main" id="{45668B2D-C204-CE26-5DF4-C6C103658C19}"/>
                </a:ext>
              </a:extLst>
            </p:cNvPr>
            <p:cNvSpPr/>
            <p:nvPr/>
          </p:nvSpPr>
          <p:spPr>
            <a:xfrm>
              <a:off x="21424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4248;p72">
              <a:extLst>
                <a:ext uri="{FF2B5EF4-FFF2-40B4-BE49-F238E27FC236}">
                  <a16:creationId xmlns:a16="http://schemas.microsoft.com/office/drawing/2014/main" id="{8EEE2CE1-FF0C-FDC5-C284-7F82AF93D904}"/>
                </a:ext>
              </a:extLst>
            </p:cNvPr>
            <p:cNvSpPr/>
            <p:nvPr/>
          </p:nvSpPr>
          <p:spPr>
            <a:xfrm>
              <a:off x="21424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4249;p72">
              <a:extLst>
                <a:ext uri="{FF2B5EF4-FFF2-40B4-BE49-F238E27FC236}">
                  <a16:creationId xmlns:a16="http://schemas.microsoft.com/office/drawing/2014/main" id="{3660BF38-7FB6-B5E4-DC51-DF3CBF1676A2}"/>
                </a:ext>
              </a:extLst>
            </p:cNvPr>
            <p:cNvSpPr/>
            <p:nvPr/>
          </p:nvSpPr>
          <p:spPr>
            <a:xfrm>
              <a:off x="214242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4250;p72">
              <a:extLst>
                <a:ext uri="{FF2B5EF4-FFF2-40B4-BE49-F238E27FC236}">
                  <a16:creationId xmlns:a16="http://schemas.microsoft.com/office/drawing/2014/main" id="{C6752EEC-1D7E-575A-FEC8-7FB2C51061AA}"/>
                </a:ext>
              </a:extLst>
            </p:cNvPr>
            <p:cNvSpPr/>
            <p:nvPr/>
          </p:nvSpPr>
          <p:spPr>
            <a:xfrm>
              <a:off x="2142425" y="1038125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4251;p72">
              <a:extLst>
                <a:ext uri="{FF2B5EF4-FFF2-40B4-BE49-F238E27FC236}">
                  <a16:creationId xmlns:a16="http://schemas.microsoft.com/office/drawing/2014/main" id="{A355C03B-DB4F-74F0-D9A3-078BE967529A}"/>
                </a:ext>
              </a:extLst>
            </p:cNvPr>
            <p:cNvSpPr/>
            <p:nvPr/>
          </p:nvSpPr>
          <p:spPr>
            <a:xfrm>
              <a:off x="2066425" y="46183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4252;p72">
              <a:extLst>
                <a:ext uri="{FF2B5EF4-FFF2-40B4-BE49-F238E27FC236}">
                  <a16:creationId xmlns:a16="http://schemas.microsoft.com/office/drawing/2014/main" id="{485682B7-8395-872A-F338-6276A825A680}"/>
                </a:ext>
              </a:extLst>
            </p:cNvPr>
            <p:cNvSpPr/>
            <p:nvPr/>
          </p:nvSpPr>
          <p:spPr>
            <a:xfrm>
              <a:off x="2066425" y="454230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4253;p72">
              <a:extLst>
                <a:ext uri="{FF2B5EF4-FFF2-40B4-BE49-F238E27FC236}">
                  <a16:creationId xmlns:a16="http://schemas.microsoft.com/office/drawing/2014/main" id="{515DBEC6-6D1C-64BE-04AC-1AAC035AA2C2}"/>
                </a:ext>
              </a:extLst>
            </p:cNvPr>
            <p:cNvSpPr/>
            <p:nvPr/>
          </p:nvSpPr>
          <p:spPr>
            <a:xfrm>
              <a:off x="2066425" y="4466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4254;p72">
              <a:extLst>
                <a:ext uri="{FF2B5EF4-FFF2-40B4-BE49-F238E27FC236}">
                  <a16:creationId xmlns:a16="http://schemas.microsoft.com/office/drawing/2014/main" id="{9512FA8C-09FB-E670-6C92-882E8612DDA7}"/>
                </a:ext>
              </a:extLst>
            </p:cNvPr>
            <p:cNvSpPr/>
            <p:nvPr/>
          </p:nvSpPr>
          <p:spPr>
            <a:xfrm>
              <a:off x="2066425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4255;p72">
              <a:extLst>
                <a:ext uri="{FF2B5EF4-FFF2-40B4-BE49-F238E27FC236}">
                  <a16:creationId xmlns:a16="http://schemas.microsoft.com/office/drawing/2014/main" id="{6D3E6084-EB32-B2B9-D9D3-0C51CE91CEAA}"/>
                </a:ext>
              </a:extLst>
            </p:cNvPr>
            <p:cNvSpPr/>
            <p:nvPr/>
          </p:nvSpPr>
          <p:spPr>
            <a:xfrm>
              <a:off x="2066425" y="43136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4256;p72">
              <a:extLst>
                <a:ext uri="{FF2B5EF4-FFF2-40B4-BE49-F238E27FC236}">
                  <a16:creationId xmlns:a16="http://schemas.microsoft.com/office/drawing/2014/main" id="{E447487E-FB37-6D3A-565D-190D4F2D4A91}"/>
                </a:ext>
              </a:extLst>
            </p:cNvPr>
            <p:cNvSpPr/>
            <p:nvPr/>
          </p:nvSpPr>
          <p:spPr>
            <a:xfrm>
              <a:off x="2066425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4257;p72">
              <a:extLst>
                <a:ext uri="{FF2B5EF4-FFF2-40B4-BE49-F238E27FC236}">
                  <a16:creationId xmlns:a16="http://schemas.microsoft.com/office/drawing/2014/main" id="{42438ACF-0BD0-2401-EBDC-02443BDDDE06}"/>
                </a:ext>
              </a:extLst>
            </p:cNvPr>
            <p:cNvSpPr/>
            <p:nvPr/>
          </p:nvSpPr>
          <p:spPr>
            <a:xfrm>
              <a:off x="2066425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4258;p72">
              <a:extLst>
                <a:ext uri="{FF2B5EF4-FFF2-40B4-BE49-F238E27FC236}">
                  <a16:creationId xmlns:a16="http://schemas.microsoft.com/office/drawing/2014/main" id="{08B836C9-7A08-2E7B-CE46-D1AF4E49E6A8}"/>
                </a:ext>
              </a:extLst>
            </p:cNvPr>
            <p:cNvSpPr/>
            <p:nvPr/>
          </p:nvSpPr>
          <p:spPr>
            <a:xfrm>
              <a:off x="20664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4259;p72">
              <a:extLst>
                <a:ext uri="{FF2B5EF4-FFF2-40B4-BE49-F238E27FC236}">
                  <a16:creationId xmlns:a16="http://schemas.microsoft.com/office/drawing/2014/main" id="{1258B529-072E-9DD7-25C7-AF15B911FC16}"/>
                </a:ext>
              </a:extLst>
            </p:cNvPr>
            <p:cNvSpPr/>
            <p:nvPr/>
          </p:nvSpPr>
          <p:spPr>
            <a:xfrm>
              <a:off x="20664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4260;p72">
              <a:extLst>
                <a:ext uri="{FF2B5EF4-FFF2-40B4-BE49-F238E27FC236}">
                  <a16:creationId xmlns:a16="http://schemas.microsoft.com/office/drawing/2014/main" id="{7149C49F-64C2-926E-C114-9233BB43475F}"/>
                </a:ext>
              </a:extLst>
            </p:cNvPr>
            <p:cNvSpPr/>
            <p:nvPr/>
          </p:nvSpPr>
          <p:spPr>
            <a:xfrm>
              <a:off x="2066425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4261;p72">
              <a:extLst>
                <a:ext uri="{FF2B5EF4-FFF2-40B4-BE49-F238E27FC236}">
                  <a16:creationId xmlns:a16="http://schemas.microsoft.com/office/drawing/2014/main" id="{718B9BD7-FA3F-98D8-E0EC-1BBAA1C5366E}"/>
                </a:ext>
              </a:extLst>
            </p:cNvPr>
            <p:cNvSpPr/>
            <p:nvPr/>
          </p:nvSpPr>
          <p:spPr>
            <a:xfrm>
              <a:off x="20664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4262;p72">
              <a:extLst>
                <a:ext uri="{FF2B5EF4-FFF2-40B4-BE49-F238E27FC236}">
                  <a16:creationId xmlns:a16="http://schemas.microsoft.com/office/drawing/2014/main" id="{EAB450D5-6BA3-B631-4742-918673C67D4C}"/>
                </a:ext>
              </a:extLst>
            </p:cNvPr>
            <p:cNvSpPr/>
            <p:nvPr/>
          </p:nvSpPr>
          <p:spPr>
            <a:xfrm>
              <a:off x="2066275" y="3399500"/>
              <a:ext cx="62375" cy="53350"/>
            </a:xfrm>
            <a:custGeom>
              <a:avLst/>
              <a:gdLst/>
              <a:ahLst/>
              <a:cxnLst/>
              <a:rect l="l" t="t" r="r" b="b"/>
              <a:pathLst>
                <a:path w="2495" h="2134" extrusionOk="0">
                  <a:moveTo>
                    <a:pt x="1071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47"/>
                    <a:pt x="2014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4263;p72">
              <a:extLst>
                <a:ext uri="{FF2B5EF4-FFF2-40B4-BE49-F238E27FC236}">
                  <a16:creationId xmlns:a16="http://schemas.microsoft.com/office/drawing/2014/main" id="{BB47AB1D-E043-CECF-6F6E-573CC8DFF15B}"/>
                </a:ext>
              </a:extLst>
            </p:cNvPr>
            <p:cNvSpPr/>
            <p:nvPr/>
          </p:nvSpPr>
          <p:spPr>
            <a:xfrm>
              <a:off x="2066275" y="3323300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3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4264;p72">
              <a:extLst>
                <a:ext uri="{FF2B5EF4-FFF2-40B4-BE49-F238E27FC236}">
                  <a16:creationId xmlns:a16="http://schemas.microsoft.com/office/drawing/2014/main" id="{D51BFA1C-94BA-3439-2AFC-595CD326F404}"/>
                </a:ext>
              </a:extLst>
            </p:cNvPr>
            <p:cNvSpPr/>
            <p:nvPr/>
          </p:nvSpPr>
          <p:spPr>
            <a:xfrm>
              <a:off x="2066275" y="3247075"/>
              <a:ext cx="62375" cy="53450"/>
            </a:xfrm>
            <a:custGeom>
              <a:avLst/>
              <a:gdLst/>
              <a:ahLst/>
              <a:cxnLst/>
              <a:rect l="l" t="t" r="r" b="b"/>
              <a:pathLst>
                <a:path w="2495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3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4265;p72">
              <a:extLst>
                <a:ext uri="{FF2B5EF4-FFF2-40B4-BE49-F238E27FC236}">
                  <a16:creationId xmlns:a16="http://schemas.microsoft.com/office/drawing/2014/main" id="{E7DF879D-C6EE-0641-2835-1D78AB6FA76D}"/>
                </a:ext>
              </a:extLst>
            </p:cNvPr>
            <p:cNvSpPr/>
            <p:nvPr/>
          </p:nvSpPr>
          <p:spPr>
            <a:xfrm>
              <a:off x="20664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4266;p72">
              <a:extLst>
                <a:ext uri="{FF2B5EF4-FFF2-40B4-BE49-F238E27FC236}">
                  <a16:creationId xmlns:a16="http://schemas.microsoft.com/office/drawing/2014/main" id="{5719AD56-0D2C-7365-5255-1873C3EB539B}"/>
                </a:ext>
              </a:extLst>
            </p:cNvPr>
            <p:cNvSpPr/>
            <p:nvPr/>
          </p:nvSpPr>
          <p:spPr>
            <a:xfrm>
              <a:off x="20664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4267;p72">
              <a:extLst>
                <a:ext uri="{FF2B5EF4-FFF2-40B4-BE49-F238E27FC236}">
                  <a16:creationId xmlns:a16="http://schemas.microsoft.com/office/drawing/2014/main" id="{BEFFDB34-2622-3778-57F9-A4F216690002}"/>
                </a:ext>
              </a:extLst>
            </p:cNvPr>
            <p:cNvSpPr/>
            <p:nvPr/>
          </p:nvSpPr>
          <p:spPr>
            <a:xfrm>
              <a:off x="20664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4268;p72">
              <a:extLst>
                <a:ext uri="{FF2B5EF4-FFF2-40B4-BE49-F238E27FC236}">
                  <a16:creationId xmlns:a16="http://schemas.microsoft.com/office/drawing/2014/main" id="{DB500C60-FDEF-EF66-0A3C-999E2C47B2FE}"/>
                </a:ext>
              </a:extLst>
            </p:cNvPr>
            <p:cNvSpPr/>
            <p:nvPr/>
          </p:nvSpPr>
          <p:spPr>
            <a:xfrm>
              <a:off x="20664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4269;p72">
              <a:extLst>
                <a:ext uri="{FF2B5EF4-FFF2-40B4-BE49-F238E27FC236}">
                  <a16:creationId xmlns:a16="http://schemas.microsoft.com/office/drawing/2014/main" id="{17B983ED-B7E5-2244-C03B-233E31D0ABD5}"/>
                </a:ext>
              </a:extLst>
            </p:cNvPr>
            <p:cNvSpPr/>
            <p:nvPr/>
          </p:nvSpPr>
          <p:spPr>
            <a:xfrm>
              <a:off x="20664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4270;p72">
              <a:extLst>
                <a:ext uri="{FF2B5EF4-FFF2-40B4-BE49-F238E27FC236}">
                  <a16:creationId xmlns:a16="http://schemas.microsoft.com/office/drawing/2014/main" id="{9B44C823-A435-BF1F-A2B1-62A5352E8E0D}"/>
                </a:ext>
              </a:extLst>
            </p:cNvPr>
            <p:cNvSpPr/>
            <p:nvPr/>
          </p:nvSpPr>
          <p:spPr>
            <a:xfrm>
              <a:off x="20664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4271;p72">
              <a:extLst>
                <a:ext uri="{FF2B5EF4-FFF2-40B4-BE49-F238E27FC236}">
                  <a16:creationId xmlns:a16="http://schemas.microsoft.com/office/drawing/2014/main" id="{151AC250-4CF1-7E18-E844-E640678705C9}"/>
                </a:ext>
              </a:extLst>
            </p:cNvPr>
            <p:cNvSpPr/>
            <p:nvPr/>
          </p:nvSpPr>
          <p:spPr>
            <a:xfrm>
              <a:off x="20664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4272;p72">
              <a:extLst>
                <a:ext uri="{FF2B5EF4-FFF2-40B4-BE49-F238E27FC236}">
                  <a16:creationId xmlns:a16="http://schemas.microsoft.com/office/drawing/2014/main" id="{75E95A92-49D5-D9F9-5CB6-B44525394EC9}"/>
                </a:ext>
              </a:extLst>
            </p:cNvPr>
            <p:cNvSpPr/>
            <p:nvPr/>
          </p:nvSpPr>
          <p:spPr>
            <a:xfrm>
              <a:off x="20664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4273;p72">
              <a:extLst>
                <a:ext uri="{FF2B5EF4-FFF2-40B4-BE49-F238E27FC236}">
                  <a16:creationId xmlns:a16="http://schemas.microsoft.com/office/drawing/2014/main" id="{DBB6DF41-F750-D720-DE3B-11C71B392D14}"/>
                </a:ext>
              </a:extLst>
            </p:cNvPr>
            <p:cNvSpPr/>
            <p:nvPr/>
          </p:nvSpPr>
          <p:spPr>
            <a:xfrm>
              <a:off x="20664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4274;p72">
              <a:extLst>
                <a:ext uri="{FF2B5EF4-FFF2-40B4-BE49-F238E27FC236}">
                  <a16:creationId xmlns:a16="http://schemas.microsoft.com/office/drawing/2014/main" id="{FA508746-F9E2-7D2D-C0C0-C1505B83283F}"/>
                </a:ext>
              </a:extLst>
            </p:cNvPr>
            <p:cNvSpPr/>
            <p:nvPr/>
          </p:nvSpPr>
          <p:spPr>
            <a:xfrm>
              <a:off x="20664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4275;p72">
              <a:extLst>
                <a:ext uri="{FF2B5EF4-FFF2-40B4-BE49-F238E27FC236}">
                  <a16:creationId xmlns:a16="http://schemas.microsoft.com/office/drawing/2014/main" id="{112C0BC9-0E9F-1144-CD57-A357C2A79D10}"/>
                </a:ext>
              </a:extLst>
            </p:cNvPr>
            <p:cNvSpPr/>
            <p:nvPr/>
          </p:nvSpPr>
          <p:spPr>
            <a:xfrm>
              <a:off x="20664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4276;p72">
              <a:extLst>
                <a:ext uri="{FF2B5EF4-FFF2-40B4-BE49-F238E27FC236}">
                  <a16:creationId xmlns:a16="http://schemas.microsoft.com/office/drawing/2014/main" id="{7EDA174F-E861-4C7D-9460-45767C3ECF3D}"/>
                </a:ext>
              </a:extLst>
            </p:cNvPr>
            <p:cNvSpPr/>
            <p:nvPr/>
          </p:nvSpPr>
          <p:spPr>
            <a:xfrm>
              <a:off x="20664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4277;p72">
              <a:extLst>
                <a:ext uri="{FF2B5EF4-FFF2-40B4-BE49-F238E27FC236}">
                  <a16:creationId xmlns:a16="http://schemas.microsoft.com/office/drawing/2014/main" id="{DEFFD398-7228-701E-4B6F-CD594B85D12E}"/>
                </a:ext>
              </a:extLst>
            </p:cNvPr>
            <p:cNvSpPr/>
            <p:nvPr/>
          </p:nvSpPr>
          <p:spPr>
            <a:xfrm>
              <a:off x="20664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4278;p72">
              <a:extLst>
                <a:ext uri="{FF2B5EF4-FFF2-40B4-BE49-F238E27FC236}">
                  <a16:creationId xmlns:a16="http://schemas.microsoft.com/office/drawing/2014/main" id="{B79F47F6-C05D-DC31-95E2-4BDD8FBA9F11}"/>
                </a:ext>
              </a:extLst>
            </p:cNvPr>
            <p:cNvSpPr/>
            <p:nvPr/>
          </p:nvSpPr>
          <p:spPr>
            <a:xfrm>
              <a:off x="206642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4279;p72">
              <a:extLst>
                <a:ext uri="{FF2B5EF4-FFF2-40B4-BE49-F238E27FC236}">
                  <a16:creationId xmlns:a16="http://schemas.microsoft.com/office/drawing/2014/main" id="{800B19BB-1EB1-6965-B91C-6CD2A54693B0}"/>
                </a:ext>
              </a:extLst>
            </p:cNvPr>
            <p:cNvSpPr/>
            <p:nvPr/>
          </p:nvSpPr>
          <p:spPr>
            <a:xfrm>
              <a:off x="1990200" y="454230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4280;p72">
              <a:extLst>
                <a:ext uri="{FF2B5EF4-FFF2-40B4-BE49-F238E27FC236}">
                  <a16:creationId xmlns:a16="http://schemas.microsoft.com/office/drawing/2014/main" id="{E5E786F8-B550-65DC-99EF-29E168751AFC}"/>
                </a:ext>
              </a:extLst>
            </p:cNvPr>
            <p:cNvSpPr/>
            <p:nvPr/>
          </p:nvSpPr>
          <p:spPr>
            <a:xfrm>
              <a:off x="1990200" y="4466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4281;p72">
              <a:extLst>
                <a:ext uri="{FF2B5EF4-FFF2-40B4-BE49-F238E27FC236}">
                  <a16:creationId xmlns:a16="http://schemas.microsoft.com/office/drawing/2014/main" id="{AF035D68-4082-EE4D-21EB-5468C6707507}"/>
                </a:ext>
              </a:extLst>
            </p:cNvPr>
            <p:cNvSpPr/>
            <p:nvPr/>
          </p:nvSpPr>
          <p:spPr>
            <a:xfrm>
              <a:off x="199020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4282;p72">
              <a:extLst>
                <a:ext uri="{FF2B5EF4-FFF2-40B4-BE49-F238E27FC236}">
                  <a16:creationId xmlns:a16="http://schemas.microsoft.com/office/drawing/2014/main" id="{151FC927-0DA1-9309-C600-FFD5AA1FB9ED}"/>
                </a:ext>
              </a:extLst>
            </p:cNvPr>
            <p:cNvSpPr/>
            <p:nvPr/>
          </p:nvSpPr>
          <p:spPr>
            <a:xfrm>
              <a:off x="199020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4283;p72">
              <a:extLst>
                <a:ext uri="{FF2B5EF4-FFF2-40B4-BE49-F238E27FC236}">
                  <a16:creationId xmlns:a16="http://schemas.microsoft.com/office/drawing/2014/main" id="{AF704753-91CB-E5D8-3E5A-6A72F804C0E5}"/>
                </a:ext>
              </a:extLst>
            </p:cNvPr>
            <p:cNvSpPr/>
            <p:nvPr/>
          </p:nvSpPr>
          <p:spPr>
            <a:xfrm>
              <a:off x="19902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4284;p72">
              <a:extLst>
                <a:ext uri="{FF2B5EF4-FFF2-40B4-BE49-F238E27FC236}">
                  <a16:creationId xmlns:a16="http://schemas.microsoft.com/office/drawing/2014/main" id="{F26F04F7-74B4-C0E5-0909-5E1A3A6236EC}"/>
                </a:ext>
              </a:extLst>
            </p:cNvPr>
            <p:cNvSpPr/>
            <p:nvPr/>
          </p:nvSpPr>
          <p:spPr>
            <a:xfrm>
              <a:off x="19902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4285;p72">
              <a:extLst>
                <a:ext uri="{FF2B5EF4-FFF2-40B4-BE49-F238E27FC236}">
                  <a16:creationId xmlns:a16="http://schemas.microsoft.com/office/drawing/2014/main" id="{5DA910FB-ECAF-7E72-CED7-71AAC56F298E}"/>
                </a:ext>
              </a:extLst>
            </p:cNvPr>
            <p:cNvSpPr/>
            <p:nvPr/>
          </p:nvSpPr>
          <p:spPr>
            <a:xfrm>
              <a:off x="19902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4286;p72">
              <a:extLst>
                <a:ext uri="{FF2B5EF4-FFF2-40B4-BE49-F238E27FC236}">
                  <a16:creationId xmlns:a16="http://schemas.microsoft.com/office/drawing/2014/main" id="{CD8E8954-1256-B93B-4DFB-AA73D3BF3274}"/>
                </a:ext>
              </a:extLst>
            </p:cNvPr>
            <p:cNvSpPr/>
            <p:nvPr/>
          </p:nvSpPr>
          <p:spPr>
            <a:xfrm>
              <a:off x="19900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4287;p72">
              <a:extLst>
                <a:ext uri="{FF2B5EF4-FFF2-40B4-BE49-F238E27FC236}">
                  <a16:creationId xmlns:a16="http://schemas.microsoft.com/office/drawing/2014/main" id="{166F7249-1187-664D-7DE1-B9EC6859C63B}"/>
                </a:ext>
              </a:extLst>
            </p:cNvPr>
            <p:cNvSpPr/>
            <p:nvPr/>
          </p:nvSpPr>
          <p:spPr>
            <a:xfrm>
              <a:off x="1990075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4288;p72">
              <a:extLst>
                <a:ext uri="{FF2B5EF4-FFF2-40B4-BE49-F238E27FC236}">
                  <a16:creationId xmlns:a16="http://schemas.microsoft.com/office/drawing/2014/main" id="{D149E92B-EF97-CF0A-A65C-8F69F07AFF48}"/>
                </a:ext>
              </a:extLst>
            </p:cNvPr>
            <p:cNvSpPr/>
            <p:nvPr/>
          </p:nvSpPr>
          <p:spPr>
            <a:xfrm>
              <a:off x="19902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4289;p72">
              <a:extLst>
                <a:ext uri="{FF2B5EF4-FFF2-40B4-BE49-F238E27FC236}">
                  <a16:creationId xmlns:a16="http://schemas.microsoft.com/office/drawing/2014/main" id="{FEA4399D-5106-0E57-907D-8A42AB433F5F}"/>
                </a:ext>
              </a:extLst>
            </p:cNvPr>
            <p:cNvSpPr/>
            <p:nvPr/>
          </p:nvSpPr>
          <p:spPr>
            <a:xfrm>
              <a:off x="19902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4290;p72">
              <a:extLst>
                <a:ext uri="{FF2B5EF4-FFF2-40B4-BE49-F238E27FC236}">
                  <a16:creationId xmlns:a16="http://schemas.microsoft.com/office/drawing/2014/main" id="{0E623AEC-8E48-9C0A-72DF-D20BC3509423}"/>
                </a:ext>
              </a:extLst>
            </p:cNvPr>
            <p:cNvSpPr/>
            <p:nvPr/>
          </p:nvSpPr>
          <p:spPr>
            <a:xfrm>
              <a:off x="19902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4291;p72">
              <a:extLst>
                <a:ext uri="{FF2B5EF4-FFF2-40B4-BE49-F238E27FC236}">
                  <a16:creationId xmlns:a16="http://schemas.microsoft.com/office/drawing/2014/main" id="{905146F3-BF34-1172-223F-55CC62F07AF0}"/>
                </a:ext>
              </a:extLst>
            </p:cNvPr>
            <p:cNvSpPr/>
            <p:nvPr/>
          </p:nvSpPr>
          <p:spPr>
            <a:xfrm>
              <a:off x="19902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4292;p72">
              <a:extLst>
                <a:ext uri="{FF2B5EF4-FFF2-40B4-BE49-F238E27FC236}">
                  <a16:creationId xmlns:a16="http://schemas.microsoft.com/office/drawing/2014/main" id="{C76F38D1-3B44-8D92-EC88-D6853BDDC27A}"/>
                </a:ext>
              </a:extLst>
            </p:cNvPr>
            <p:cNvSpPr/>
            <p:nvPr/>
          </p:nvSpPr>
          <p:spPr>
            <a:xfrm>
              <a:off x="19902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4293;p72">
              <a:extLst>
                <a:ext uri="{FF2B5EF4-FFF2-40B4-BE49-F238E27FC236}">
                  <a16:creationId xmlns:a16="http://schemas.microsoft.com/office/drawing/2014/main" id="{81AEF3F4-5AAC-5544-D976-C7A2773A64E0}"/>
                </a:ext>
              </a:extLst>
            </p:cNvPr>
            <p:cNvSpPr/>
            <p:nvPr/>
          </p:nvSpPr>
          <p:spPr>
            <a:xfrm>
              <a:off x="19902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4294;p72">
              <a:extLst>
                <a:ext uri="{FF2B5EF4-FFF2-40B4-BE49-F238E27FC236}">
                  <a16:creationId xmlns:a16="http://schemas.microsoft.com/office/drawing/2014/main" id="{7D27E18F-05E1-FCC8-E9F1-B77A784F8B63}"/>
                </a:ext>
              </a:extLst>
            </p:cNvPr>
            <p:cNvSpPr/>
            <p:nvPr/>
          </p:nvSpPr>
          <p:spPr>
            <a:xfrm>
              <a:off x="19902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4295;p72">
              <a:extLst>
                <a:ext uri="{FF2B5EF4-FFF2-40B4-BE49-F238E27FC236}">
                  <a16:creationId xmlns:a16="http://schemas.microsoft.com/office/drawing/2014/main" id="{A6EB1A2F-4C06-F103-AB33-2ED413BB60A1}"/>
                </a:ext>
              </a:extLst>
            </p:cNvPr>
            <p:cNvSpPr/>
            <p:nvPr/>
          </p:nvSpPr>
          <p:spPr>
            <a:xfrm>
              <a:off x="19902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4296;p72">
              <a:extLst>
                <a:ext uri="{FF2B5EF4-FFF2-40B4-BE49-F238E27FC236}">
                  <a16:creationId xmlns:a16="http://schemas.microsoft.com/office/drawing/2014/main" id="{5B5C4421-E1D5-0E56-8538-AC625754A776}"/>
                </a:ext>
              </a:extLst>
            </p:cNvPr>
            <p:cNvSpPr/>
            <p:nvPr/>
          </p:nvSpPr>
          <p:spPr>
            <a:xfrm>
              <a:off x="19902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4297;p72">
              <a:extLst>
                <a:ext uri="{FF2B5EF4-FFF2-40B4-BE49-F238E27FC236}">
                  <a16:creationId xmlns:a16="http://schemas.microsoft.com/office/drawing/2014/main" id="{17BACC54-261D-34CA-B1FB-589005D88386}"/>
                </a:ext>
              </a:extLst>
            </p:cNvPr>
            <p:cNvSpPr/>
            <p:nvPr/>
          </p:nvSpPr>
          <p:spPr>
            <a:xfrm>
              <a:off x="19902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4298;p72">
              <a:extLst>
                <a:ext uri="{FF2B5EF4-FFF2-40B4-BE49-F238E27FC236}">
                  <a16:creationId xmlns:a16="http://schemas.microsoft.com/office/drawing/2014/main" id="{6A102B08-86AD-CF61-29FB-3015C5C9147C}"/>
                </a:ext>
              </a:extLst>
            </p:cNvPr>
            <p:cNvSpPr/>
            <p:nvPr/>
          </p:nvSpPr>
          <p:spPr>
            <a:xfrm>
              <a:off x="19902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4299;p72">
              <a:extLst>
                <a:ext uri="{FF2B5EF4-FFF2-40B4-BE49-F238E27FC236}">
                  <a16:creationId xmlns:a16="http://schemas.microsoft.com/office/drawing/2014/main" id="{8B97F465-95F7-BE9F-4BB1-842DD90F98E3}"/>
                </a:ext>
              </a:extLst>
            </p:cNvPr>
            <p:cNvSpPr/>
            <p:nvPr/>
          </p:nvSpPr>
          <p:spPr>
            <a:xfrm>
              <a:off x="19902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4300;p72">
              <a:extLst>
                <a:ext uri="{FF2B5EF4-FFF2-40B4-BE49-F238E27FC236}">
                  <a16:creationId xmlns:a16="http://schemas.microsoft.com/office/drawing/2014/main" id="{43FACC1F-85B1-FC4C-5F52-7E4CD78A499E}"/>
                </a:ext>
              </a:extLst>
            </p:cNvPr>
            <p:cNvSpPr/>
            <p:nvPr/>
          </p:nvSpPr>
          <p:spPr>
            <a:xfrm>
              <a:off x="19902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4301;p72">
              <a:extLst>
                <a:ext uri="{FF2B5EF4-FFF2-40B4-BE49-F238E27FC236}">
                  <a16:creationId xmlns:a16="http://schemas.microsoft.com/office/drawing/2014/main" id="{4315A72E-59BF-494E-F894-E30978610DB2}"/>
                </a:ext>
              </a:extLst>
            </p:cNvPr>
            <p:cNvSpPr/>
            <p:nvPr/>
          </p:nvSpPr>
          <p:spPr>
            <a:xfrm>
              <a:off x="19902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4302;p72">
              <a:extLst>
                <a:ext uri="{FF2B5EF4-FFF2-40B4-BE49-F238E27FC236}">
                  <a16:creationId xmlns:a16="http://schemas.microsoft.com/office/drawing/2014/main" id="{8CBF840B-C64A-D344-57D7-75518B60DE8C}"/>
                </a:ext>
              </a:extLst>
            </p:cNvPr>
            <p:cNvSpPr/>
            <p:nvPr/>
          </p:nvSpPr>
          <p:spPr>
            <a:xfrm>
              <a:off x="19902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4303;p72">
              <a:extLst>
                <a:ext uri="{FF2B5EF4-FFF2-40B4-BE49-F238E27FC236}">
                  <a16:creationId xmlns:a16="http://schemas.microsoft.com/office/drawing/2014/main" id="{BBD4BDE7-4E46-A2C6-385A-38649785F06F}"/>
                </a:ext>
              </a:extLst>
            </p:cNvPr>
            <p:cNvSpPr/>
            <p:nvPr/>
          </p:nvSpPr>
          <p:spPr>
            <a:xfrm>
              <a:off x="19902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4304;p72">
              <a:extLst>
                <a:ext uri="{FF2B5EF4-FFF2-40B4-BE49-F238E27FC236}">
                  <a16:creationId xmlns:a16="http://schemas.microsoft.com/office/drawing/2014/main" id="{248E265C-E54A-DBE4-5F89-E808036C0537}"/>
                </a:ext>
              </a:extLst>
            </p:cNvPr>
            <p:cNvSpPr/>
            <p:nvPr/>
          </p:nvSpPr>
          <p:spPr>
            <a:xfrm>
              <a:off x="199020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4305;p72">
              <a:extLst>
                <a:ext uri="{FF2B5EF4-FFF2-40B4-BE49-F238E27FC236}">
                  <a16:creationId xmlns:a16="http://schemas.microsoft.com/office/drawing/2014/main" id="{67E40479-CD09-3800-AE51-D9E3F6216B3E}"/>
                </a:ext>
              </a:extLst>
            </p:cNvPr>
            <p:cNvSpPr/>
            <p:nvPr/>
          </p:nvSpPr>
          <p:spPr>
            <a:xfrm>
              <a:off x="19140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4306;p72">
              <a:extLst>
                <a:ext uri="{FF2B5EF4-FFF2-40B4-BE49-F238E27FC236}">
                  <a16:creationId xmlns:a16="http://schemas.microsoft.com/office/drawing/2014/main" id="{809EE88B-7F41-5283-A5CD-B69CD63E8666}"/>
                </a:ext>
              </a:extLst>
            </p:cNvPr>
            <p:cNvSpPr/>
            <p:nvPr/>
          </p:nvSpPr>
          <p:spPr>
            <a:xfrm>
              <a:off x="19140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4307;p72">
              <a:extLst>
                <a:ext uri="{FF2B5EF4-FFF2-40B4-BE49-F238E27FC236}">
                  <a16:creationId xmlns:a16="http://schemas.microsoft.com/office/drawing/2014/main" id="{F9B727A5-B936-F06E-7148-46CCEB00579D}"/>
                </a:ext>
              </a:extLst>
            </p:cNvPr>
            <p:cNvSpPr/>
            <p:nvPr/>
          </p:nvSpPr>
          <p:spPr>
            <a:xfrm>
              <a:off x="19140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4308;p72">
              <a:extLst>
                <a:ext uri="{FF2B5EF4-FFF2-40B4-BE49-F238E27FC236}">
                  <a16:creationId xmlns:a16="http://schemas.microsoft.com/office/drawing/2014/main" id="{E33B206D-5374-C0EC-8557-1E13487B96EA}"/>
                </a:ext>
              </a:extLst>
            </p:cNvPr>
            <p:cNvSpPr/>
            <p:nvPr/>
          </p:nvSpPr>
          <p:spPr>
            <a:xfrm>
              <a:off x="1914000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4309;p72">
              <a:extLst>
                <a:ext uri="{FF2B5EF4-FFF2-40B4-BE49-F238E27FC236}">
                  <a16:creationId xmlns:a16="http://schemas.microsoft.com/office/drawing/2014/main" id="{EAD99A5F-6612-EFAE-A93F-456B611E58B0}"/>
                </a:ext>
              </a:extLst>
            </p:cNvPr>
            <p:cNvSpPr/>
            <p:nvPr/>
          </p:nvSpPr>
          <p:spPr>
            <a:xfrm>
              <a:off x="191400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4310;p72">
              <a:extLst>
                <a:ext uri="{FF2B5EF4-FFF2-40B4-BE49-F238E27FC236}">
                  <a16:creationId xmlns:a16="http://schemas.microsoft.com/office/drawing/2014/main" id="{16FE6BA2-9E84-6BF7-0615-1FD58756B487}"/>
                </a:ext>
              </a:extLst>
            </p:cNvPr>
            <p:cNvSpPr/>
            <p:nvPr/>
          </p:nvSpPr>
          <p:spPr>
            <a:xfrm>
              <a:off x="19140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4311;p72">
              <a:extLst>
                <a:ext uri="{FF2B5EF4-FFF2-40B4-BE49-F238E27FC236}">
                  <a16:creationId xmlns:a16="http://schemas.microsoft.com/office/drawing/2014/main" id="{324F0B87-FA55-60AA-8A3F-5BADD3F7CAC8}"/>
                </a:ext>
              </a:extLst>
            </p:cNvPr>
            <p:cNvSpPr/>
            <p:nvPr/>
          </p:nvSpPr>
          <p:spPr>
            <a:xfrm>
              <a:off x="19140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4312;p72">
              <a:extLst>
                <a:ext uri="{FF2B5EF4-FFF2-40B4-BE49-F238E27FC236}">
                  <a16:creationId xmlns:a16="http://schemas.microsoft.com/office/drawing/2014/main" id="{AC0BF9AE-D2AB-6FEC-8799-25A3F0AACDC6}"/>
                </a:ext>
              </a:extLst>
            </p:cNvPr>
            <p:cNvSpPr/>
            <p:nvPr/>
          </p:nvSpPr>
          <p:spPr>
            <a:xfrm>
              <a:off x="19140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4313;p72">
              <a:extLst>
                <a:ext uri="{FF2B5EF4-FFF2-40B4-BE49-F238E27FC236}">
                  <a16:creationId xmlns:a16="http://schemas.microsoft.com/office/drawing/2014/main" id="{49103AF4-41E0-B664-F320-D3F895521F15}"/>
                </a:ext>
              </a:extLst>
            </p:cNvPr>
            <p:cNvSpPr/>
            <p:nvPr/>
          </p:nvSpPr>
          <p:spPr>
            <a:xfrm>
              <a:off x="19140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4314;p72">
              <a:extLst>
                <a:ext uri="{FF2B5EF4-FFF2-40B4-BE49-F238E27FC236}">
                  <a16:creationId xmlns:a16="http://schemas.microsoft.com/office/drawing/2014/main" id="{03076CBD-DFCC-A86F-0709-127ABF10178D}"/>
                </a:ext>
              </a:extLst>
            </p:cNvPr>
            <p:cNvSpPr/>
            <p:nvPr/>
          </p:nvSpPr>
          <p:spPr>
            <a:xfrm>
              <a:off x="19140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4315;p72">
              <a:extLst>
                <a:ext uri="{FF2B5EF4-FFF2-40B4-BE49-F238E27FC236}">
                  <a16:creationId xmlns:a16="http://schemas.microsoft.com/office/drawing/2014/main" id="{292F37ED-9B0D-751B-B098-D20FA265B98A}"/>
                </a:ext>
              </a:extLst>
            </p:cNvPr>
            <p:cNvSpPr/>
            <p:nvPr/>
          </p:nvSpPr>
          <p:spPr>
            <a:xfrm>
              <a:off x="19140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4316;p72">
              <a:extLst>
                <a:ext uri="{FF2B5EF4-FFF2-40B4-BE49-F238E27FC236}">
                  <a16:creationId xmlns:a16="http://schemas.microsoft.com/office/drawing/2014/main" id="{6E3C29FD-0715-BA87-5A04-455FE97D4FC0}"/>
                </a:ext>
              </a:extLst>
            </p:cNvPr>
            <p:cNvSpPr/>
            <p:nvPr/>
          </p:nvSpPr>
          <p:spPr>
            <a:xfrm>
              <a:off x="19140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4317;p72">
              <a:extLst>
                <a:ext uri="{FF2B5EF4-FFF2-40B4-BE49-F238E27FC236}">
                  <a16:creationId xmlns:a16="http://schemas.microsoft.com/office/drawing/2014/main" id="{8BAC41B4-A1AF-3619-98B0-CF7C5207BDD8}"/>
                </a:ext>
              </a:extLst>
            </p:cNvPr>
            <p:cNvSpPr/>
            <p:nvPr/>
          </p:nvSpPr>
          <p:spPr>
            <a:xfrm>
              <a:off x="19140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4318;p72">
              <a:extLst>
                <a:ext uri="{FF2B5EF4-FFF2-40B4-BE49-F238E27FC236}">
                  <a16:creationId xmlns:a16="http://schemas.microsoft.com/office/drawing/2014/main" id="{00FA0EDE-80EF-9160-2AB6-C9F0DECAF0BC}"/>
                </a:ext>
              </a:extLst>
            </p:cNvPr>
            <p:cNvSpPr/>
            <p:nvPr/>
          </p:nvSpPr>
          <p:spPr>
            <a:xfrm>
              <a:off x="19140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4319;p72">
              <a:extLst>
                <a:ext uri="{FF2B5EF4-FFF2-40B4-BE49-F238E27FC236}">
                  <a16:creationId xmlns:a16="http://schemas.microsoft.com/office/drawing/2014/main" id="{7AE630FE-0975-9227-4584-65561D8928C0}"/>
                </a:ext>
              </a:extLst>
            </p:cNvPr>
            <p:cNvSpPr/>
            <p:nvPr/>
          </p:nvSpPr>
          <p:spPr>
            <a:xfrm>
              <a:off x="19140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4320;p72">
              <a:extLst>
                <a:ext uri="{FF2B5EF4-FFF2-40B4-BE49-F238E27FC236}">
                  <a16:creationId xmlns:a16="http://schemas.microsoft.com/office/drawing/2014/main" id="{E6D4FB27-4F68-39A2-459E-6F689621F241}"/>
                </a:ext>
              </a:extLst>
            </p:cNvPr>
            <p:cNvSpPr/>
            <p:nvPr/>
          </p:nvSpPr>
          <p:spPr>
            <a:xfrm>
              <a:off x="19140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4321;p72">
              <a:extLst>
                <a:ext uri="{FF2B5EF4-FFF2-40B4-BE49-F238E27FC236}">
                  <a16:creationId xmlns:a16="http://schemas.microsoft.com/office/drawing/2014/main" id="{BE0C0FE7-CBC7-31D4-CADA-B28D49BCB900}"/>
                </a:ext>
              </a:extLst>
            </p:cNvPr>
            <p:cNvSpPr/>
            <p:nvPr/>
          </p:nvSpPr>
          <p:spPr>
            <a:xfrm>
              <a:off x="191400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4322;p72">
              <a:extLst>
                <a:ext uri="{FF2B5EF4-FFF2-40B4-BE49-F238E27FC236}">
                  <a16:creationId xmlns:a16="http://schemas.microsoft.com/office/drawing/2014/main" id="{82EF05A0-C1C7-17D0-27D6-AD1263B3E799}"/>
                </a:ext>
              </a:extLst>
            </p:cNvPr>
            <p:cNvSpPr/>
            <p:nvPr/>
          </p:nvSpPr>
          <p:spPr>
            <a:xfrm>
              <a:off x="19140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4323;p72">
              <a:extLst>
                <a:ext uri="{FF2B5EF4-FFF2-40B4-BE49-F238E27FC236}">
                  <a16:creationId xmlns:a16="http://schemas.microsoft.com/office/drawing/2014/main" id="{75C77AE9-926A-BE3D-02E6-352DF297CBB0}"/>
                </a:ext>
              </a:extLst>
            </p:cNvPr>
            <p:cNvSpPr/>
            <p:nvPr/>
          </p:nvSpPr>
          <p:spPr>
            <a:xfrm>
              <a:off x="183777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4324;p72">
              <a:extLst>
                <a:ext uri="{FF2B5EF4-FFF2-40B4-BE49-F238E27FC236}">
                  <a16:creationId xmlns:a16="http://schemas.microsoft.com/office/drawing/2014/main" id="{F7125B7B-B2CA-6498-1B8F-7103B83FA03B}"/>
                </a:ext>
              </a:extLst>
            </p:cNvPr>
            <p:cNvSpPr/>
            <p:nvPr/>
          </p:nvSpPr>
          <p:spPr>
            <a:xfrm>
              <a:off x="18377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4325;p72">
              <a:extLst>
                <a:ext uri="{FF2B5EF4-FFF2-40B4-BE49-F238E27FC236}">
                  <a16:creationId xmlns:a16="http://schemas.microsoft.com/office/drawing/2014/main" id="{1629B88A-BB27-9EDC-BDA5-22F925706D9F}"/>
                </a:ext>
              </a:extLst>
            </p:cNvPr>
            <p:cNvSpPr/>
            <p:nvPr/>
          </p:nvSpPr>
          <p:spPr>
            <a:xfrm>
              <a:off x="18377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4326;p72">
              <a:extLst>
                <a:ext uri="{FF2B5EF4-FFF2-40B4-BE49-F238E27FC236}">
                  <a16:creationId xmlns:a16="http://schemas.microsoft.com/office/drawing/2014/main" id="{0B76675A-EA17-402B-596D-92631D1AF2F8}"/>
                </a:ext>
              </a:extLst>
            </p:cNvPr>
            <p:cNvSpPr/>
            <p:nvPr/>
          </p:nvSpPr>
          <p:spPr>
            <a:xfrm>
              <a:off x="18377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4327;p72">
              <a:extLst>
                <a:ext uri="{FF2B5EF4-FFF2-40B4-BE49-F238E27FC236}">
                  <a16:creationId xmlns:a16="http://schemas.microsoft.com/office/drawing/2014/main" id="{F47739D2-DB2E-3934-7813-B8C25D0518F4}"/>
                </a:ext>
              </a:extLst>
            </p:cNvPr>
            <p:cNvSpPr/>
            <p:nvPr/>
          </p:nvSpPr>
          <p:spPr>
            <a:xfrm>
              <a:off x="18377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4328;p72">
              <a:extLst>
                <a:ext uri="{FF2B5EF4-FFF2-40B4-BE49-F238E27FC236}">
                  <a16:creationId xmlns:a16="http://schemas.microsoft.com/office/drawing/2014/main" id="{30FD681B-6E98-A4C6-2E6E-770FCDFB5FEC}"/>
                </a:ext>
              </a:extLst>
            </p:cNvPr>
            <p:cNvSpPr/>
            <p:nvPr/>
          </p:nvSpPr>
          <p:spPr>
            <a:xfrm>
              <a:off x="18377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4329;p72">
              <a:extLst>
                <a:ext uri="{FF2B5EF4-FFF2-40B4-BE49-F238E27FC236}">
                  <a16:creationId xmlns:a16="http://schemas.microsoft.com/office/drawing/2014/main" id="{79C69C6C-E72B-0E36-6E10-941CBE6D66CF}"/>
                </a:ext>
              </a:extLst>
            </p:cNvPr>
            <p:cNvSpPr/>
            <p:nvPr/>
          </p:nvSpPr>
          <p:spPr>
            <a:xfrm>
              <a:off x="18377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4330;p72">
              <a:extLst>
                <a:ext uri="{FF2B5EF4-FFF2-40B4-BE49-F238E27FC236}">
                  <a16:creationId xmlns:a16="http://schemas.microsoft.com/office/drawing/2014/main" id="{AC6A1C17-B6D2-1260-03EB-3287035560FF}"/>
                </a:ext>
              </a:extLst>
            </p:cNvPr>
            <p:cNvSpPr/>
            <p:nvPr/>
          </p:nvSpPr>
          <p:spPr>
            <a:xfrm>
              <a:off x="18377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4331;p72">
              <a:extLst>
                <a:ext uri="{FF2B5EF4-FFF2-40B4-BE49-F238E27FC236}">
                  <a16:creationId xmlns:a16="http://schemas.microsoft.com/office/drawing/2014/main" id="{363444FB-BF23-B9C4-01DF-6964BD094DAC}"/>
                </a:ext>
              </a:extLst>
            </p:cNvPr>
            <p:cNvSpPr/>
            <p:nvPr/>
          </p:nvSpPr>
          <p:spPr>
            <a:xfrm>
              <a:off x="18377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4332;p72">
              <a:extLst>
                <a:ext uri="{FF2B5EF4-FFF2-40B4-BE49-F238E27FC236}">
                  <a16:creationId xmlns:a16="http://schemas.microsoft.com/office/drawing/2014/main" id="{8B3E25F0-0494-73B4-8F6B-05607F451FD7}"/>
                </a:ext>
              </a:extLst>
            </p:cNvPr>
            <p:cNvSpPr/>
            <p:nvPr/>
          </p:nvSpPr>
          <p:spPr>
            <a:xfrm>
              <a:off x="18377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4333;p72">
              <a:extLst>
                <a:ext uri="{FF2B5EF4-FFF2-40B4-BE49-F238E27FC236}">
                  <a16:creationId xmlns:a16="http://schemas.microsoft.com/office/drawing/2014/main" id="{8B0F801A-D044-5A24-64A1-BE7148513DE9}"/>
                </a:ext>
              </a:extLst>
            </p:cNvPr>
            <p:cNvSpPr/>
            <p:nvPr/>
          </p:nvSpPr>
          <p:spPr>
            <a:xfrm>
              <a:off x="18377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4334;p72">
              <a:extLst>
                <a:ext uri="{FF2B5EF4-FFF2-40B4-BE49-F238E27FC236}">
                  <a16:creationId xmlns:a16="http://schemas.microsoft.com/office/drawing/2014/main" id="{7588F8A1-2734-1D17-787C-A8E1BB2E256C}"/>
                </a:ext>
              </a:extLst>
            </p:cNvPr>
            <p:cNvSpPr/>
            <p:nvPr/>
          </p:nvSpPr>
          <p:spPr>
            <a:xfrm>
              <a:off x="18377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4335;p72">
              <a:extLst>
                <a:ext uri="{FF2B5EF4-FFF2-40B4-BE49-F238E27FC236}">
                  <a16:creationId xmlns:a16="http://schemas.microsoft.com/office/drawing/2014/main" id="{A40CD195-6660-E356-D4AB-8FD9556B1CE8}"/>
                </a:ext>
              </a:extLst>
            </p:cNvPr>
            <p:cNvSpPr/>
            <p:nvPr/>
          </p:nvSpPr>
          <p:spPr>
            <a:xfrm>
              <a:off x="18377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4336;p72">
              <a:extLst>
                <a:ext uri="{FF2B5EF4-FFF2-40B4-BE49-F238E27FC236}">
                  <a16:creationId xmlns:a16="http://schemas.microsoft.com/office/drawing/2014/main" id="{094E9C5C-AEA0-5831-FFFD-25C6582682A0}"/>
                </a:ext>
              </a:extLst>
            </p:cNvPr>
            <p:cNvSpPr/>
            <p:nvPr/>
          </p:nvSpPr>
          <p:spPr>
            <a:xfrm>
              <a:off x="18377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4337;p72">
              <a:extLst>
                <a:ext uri="{FF2B5EF4-FFF2-40B4-BE49-F238E27FC236}">
                  <a16:creationId xmlns:a16="http://schemas.microsoft.com/office/drawing/2014/main" id="{2DD2BBC7-3F04-944A-9ED8-C0CAF8C683D2}"/>
                </a:ext>
              </a:extLst>
            </p:cNvPr>
            <p:cNvSpPr/>
            <p:nvPr/>
          </p:nvSpPr>
          <p:spPr>
            <a:xfrm>
              <a:off x="18377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4338;p72">
              <a:extLst>
                <a:ext uri="{FF2B5EF4-FFF2-40B4-BE49-F238E27FC236}">
                  <a16:creationId xmlns:a16="http://schemas.microsoft.com/office/drawing/2014/main" id="{9CDDBF29-6D0F-8EC2-805D-EF68FE21B9A9}"/>
                </a:ext>
              </a:extLst>
            </p:cNvPr>
            <p:cNvSpPr/>
            <p:nvPr/>
          </p:nvSpPr>
          <p:spPr>
            <a:xfrm>
              <a:off x="18377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4339;p72">
              <a:extLst>
                <a:ext uri="{FF2B5EF4-FFF2-40B4-BE49-F238E27FC236}">
                  <a16:creationId xmlns:a16="http://schemas.microsoft.com/office/drawing/2014/main" id="{801567E1-56A8-1778-880C-77D5FB8EA7EE}"/>
                </a:ext>
              </a:extLst>
            </p:cNvPr>
            <p:cNvSpPr/>
            <p:nvPr/>
          </p:nvSpPr>
          <p:spPr>
            <a:xfrm>
              <a:off x="183777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4340;p72">
              <a:extLst>
                <a:ext uri="{FF2B5EF4-FFF2-40B4-BE49-F238E27FC236}">
                  <a16:creationId xmlns:a16="http://schemas.microsoft.com/office/drawing/2014/main" id="{0779A4CD-AA46-7E8D-0A6B-3A00E6D06DE1}"/>
                </a:ext>
              </a:extLst>
            </p:cNvPr>
            <p:cNvSpPr/>
            <p:nvPr/>
          </p:nvSpPr>
          <p:spPr>
            <a:xfrm>
              <a:off x="1837775" y="11143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4341;p72">
              <a:extLst>
                <a:ext uri="{FF2B5EF4-FFF2-40B4-BE49-F238E27FC236}">
                  <a16:creationId xmlns:a16="http://schemas.microsoft.com/office/drawing/2014/main" id="{63545ABC-F8F8-E25D-6011-0AC600EC2ED5}"/>
                </a:ext>
              </a:extLst>
            </p:cNvPr>
            <p:cNvSpPr/>
            <p:nvPr/>
          </p:nvSpPr>
          <p:spPr>
            <a:xfrm>
              <a:off x="176177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4342;p72">
              <a:extLst>
                <a:ext uri="{FF2B5EF4-FFF2-40B4-BE49-F238E27FC236}">
                  <a16:creationId xmlns:a16="http://schemas.microsoft.com/office/drawing/2014/main" id="{7893DD70-B8BA-F528-B524-42CC7A157B2B}"/>
                </a:ext>
              </a:extLst>
            </p:cNvPr>
            <p:cNvSpPr/>
            <p:nvPr/>
          </p:nvSpPr>
          <p:spPr>
            <a:xfrm>
              <a:off x="17617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4343;p72">
              <a:extLst>
                <a:ext uri="{FF2B5EF4-FFF2-40B4-BE49-F238E27FC236}">
                  <a16:creationId xmlns:a16="http://schemas.microsoft.com/office/drawing/2014/main" id="{8C47E2B6-3964-6869-507B-0EC79C6D7774}"/>
                </a:ext>
              </a:extLst>
            </p:cNvPr>
            <p:cNvSpPr/>
            <p:nvPr/>
          </p:nvSpPr>
          <p:spPr>
            <a:xfrm>
              <a:off x="176177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4344;p72">
              <a:extLst>
                <a:ext uri="{FF2B5EF4-FFF2-40B4-BE49-F238E27FC236}">
                  <a16:creationId xmlns:a16="http://schemas.microsoft.com/office/drawing/2014/main" id="{534919D8-BD15-9D20-80F5-1647DBE8A6AD}"/>
                </a:ext>
              </a:extLst>
            </p:cNvPr>
            <p:cNvSpPr/>
            <p:nvPr/>
          </p:nvSpPr>
          <p:spPr>
            <a:xfrm>
              <a:off x="17617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4345;p72">
              <a:extLst>
                <a:ext uri="{FF2B5EF4-FFF2-40B4-BE49-F238E27FC236}">
                  <a16:creationId xmlns:a16="http://schemas.microsoft.com/office/drawing/2014/main" id="{7857D1C7-D29C-3CD1-E625-13EF411B3C4E}"/>
                </a:ext>
              </a:extLst>
            </p:cNvPr>
            <p:cNvSpPr/>
            <p:nvPr/>
          </p:nvSpPr>
          <p:spPr>
            <a:xfrm>
              <a:off x="17617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4346;p72">
              <a:extLst>
                <a:ext uri="{FF2B5EF4-FFF2-40B4-BE49-F238E27FC236}">
                  <a16:creationId xmlns:a16="http://schemas.microsoft.com/office/drawing/2014/main" id="{43332903-64A8-FC7F-4AC2-F64B5D90306A}"/>
                </a:ext>
              </a:extLst>
            </p:cNvPr>
            <p:cNvSpPr/>
            <p:nvPr/>
          </p:nvSpPr>
          <p:spPr>
            <a:xfrm>
              <a:off x="17617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4347;p72">
              <a:extLst>
                <a:ext uri="{FF2B5EF4-FFF2-40B4-BE49-F238E27FC236}">
                  <a16:creationId xmlns:a16="http://schemas.microsoft.com/office/drawing/2014/main" id="{A0A96AC5-522B-4F5E-2AF3-FA43BF70C696}"/>
                </a:ext>
              </a:extLst>
            </p:cNvPr>
            <p:cNvSpPr/>
            <p:nvPr/>
          </p:nvSpPr>
          <p:spPr>
            <a:xfrm>
              <a:off x="17617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4348;p72">
              <a:extLst>
                <a:ext uri="{FF2B5EF4-FFF2-40B4-BE49-F238E27FC236}">
                  <a16:creationId xmlns:a16="http://schemas.microsoft.com/office/drawing/2014/main" id="{C8341162-1BE3-26E8-70CC-4CC556A0902B}"/>
                </a:ext>
              </a:extLst>
            </p:cNvPr>
            <p:cNvSpPr/>
            <p:nvPr/>
          </p:nvSpPr>
          <p:spPr>
            <a:xfrm>
              <a:off x="17617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4349;p72">
              <a:extLst>
                <a:ext uri="{FF2B5EF4-FFF2-40B4-BE49-F238E27FC236}">
                  <a16:creationId xmlns:a16="http://schemas.microsoft.com/office/drawing/2014/main" id="{67D682AE-02D5-5FD2-9C46-887AF0BEAE27}"/>
                </a:ext>
              </a:extLst>
            </p:cNvPr>
            <p:cNvSpPr/>
            <p:nvPr/>
          </p:nvSpPr>
          <p:spPr>
            <a:xfrm>
              <a:off x="17617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4350;p72">
              <a:extLst>
                <a:ext uri="{FF2B5EF4-FFF2-40B4-BE49-F238E27FC236}">
                  <a16:creationId xmlns:a16="http://schemas.microsoft.com/office/drawing/2014/main" id="{92220D1B-EEB8-D3DE-78D7-D7486C0D0D6E}"/>
                </a:ext>
              </a:extLst>
            </p:cNvPr>
            <p:cNvSpPr/>
            <p:nvPr/>
          </p:nvSpPr>
          <p:spPr>
            <a:xfrm>
              <a:off x="17617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4351;p72">
              <a:extLst>
                <a:ext uri="{FF2B5EF4-FFF2-40B4-BE49-F238E27FC236}">
                  <a16:creationId xmlns:a16="http://schemas.microsoft.com/office/drawing/2014/main" id="{1A67B8B8-B70D-470D-60C8-A116B9ED104C}"/>
                </a:ext>
              </a:extLst>
            </p:cNvPr>
            <p:cNvSpPr/>
            <p:nvPr/>
          </p:nvSpPr>
          <p:spPr>
            <a:xfrm>
              <a:off x="17617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4352;p72">
              <a:extLst>
                <a:ext uri="{FF2B5EF4-FFF2-40B4-BE49-F238E27FC236}">
                  <a16:creationId xmlns:a16="http://schemas.microsoft.com/office/drawing/2014/main" id="{8FB06E6C-0BCD-7A53-A58E-CF4D5D3EF76F}"/>
                </a:ext>
              </a:extLst>
            </p:cNvPr>
            <p:cNvSpPr/>
            <p:nvPr/>
          </p:nvSpPr>
          <p:spPr>
            <a:xfrm>
              <a:off x="17617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4353;p72">
              <a:extLst>
                <a:ext uri="{FF2B5EF4-FFF2-40B4-BE49-F238E27FC236}">
                  <a16:creationId xmlns:a16="http://schemas.microsoft.com/office/drawing/2014/main" id="{13356782-7928-E630-08D5-65B8A6C43366}"/>
                </a:ext>
              </a:extLst>
            </p:cNvPr>
            <p:cNvSpPr/>
            <p:nvPr/>
          </p:nvSpPr>
          <p:spPr>
            <a:xfrm>
              <a:off x="17617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4354;p72">
              <a:extLst>
                <a:ext uri="{FF2B5EF4-FFF2-40B4-BE49-F238E27FC236}">
                  <a16:creationId xmlns:a16="http://schemas.microsoft.com/office/drawing/2014/main" id="{8C34E4D6-F082-0560-5367-7D4F1AB50C08}"/>
                </a:ext>
              </a:extLst>
            </p:cNvPr>
            <p:cNvSpPr/>
            <p:nvPr/>
          </p:nvSpPr>
          <p:spPr>
            <a:xfrm>
              <a:off x="17617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4355;p72">
              <a:extLst>
                <a:ext uri="{FF2B5EF4-FFF2-40B4-BE49-F238E27FC236}">
                  <a16:creationId xmlns:a16="http://schemas.microsoft.com/office/drawing/2014/main" id="{AF078C50-6522-758E-06A6-D92A845A7C54}"/>
                </a:ext>
              </a:extLst>
            </p:cNvPr>
            <p:cNvSpPr/>
            <p:nvPr/>
          </p:nvSpPr>
          <p:spPr>
            <a:xfrm>
              <a:off x="17617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4356;p72">
              <a:extLst>
                <a:ext uri="{FF2B5EF4-FFF2-40B4-BE49-F238E27FC236}">
                  <a16:creationId xmlns:a16="http://schemas.microsoft.com/office/drawing/2014/main" id="{57E98D8F-7BE4-43C5-C2A6-27D5A4C07979}"/>
                </a:ext>
              </a:extLst>
            </p:cNvPr>
            <p:cNvSpPr/>
            <p:nvPr/>
          </p:nvSpPr>
          <p:spPr>
            <a:xfrm>
              <a:off x="17617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4357;p72">
              <a:extLst>
                <a:ext uri="{FF2B5EF4-FFF2-40B4-BE49-F238E27FC236}">
                  <a16:creationId xmlns:a16="http://schemas.microsoft.com/office/drawing/2014/main" id="{0FD96CEC-04A8-FE14-697B-4AF5A6C39EC5}"/>
                </a:ext>
              </a:extLst>
            </p:cNvPr>
            <p:cNvSpPr/>
            <p:nvPr/>
          </p:nvSpPr>
          <p:spPr>
            <a:xfrm>
              <a:off x="16855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4358;p72">
              <a:extLst>
                <a:ext uri="{FF2B5EF4-FFF2-40B4-BE49-F238E27FC236}">
                  <a16:creationId xmlns:a16="http://schemas.microsoft.com/office/drawing/2014/main" id="{3A4CEE06-601D-3A61-498F-188A7ED5C650}"/>
                </a:ext>
              </a:extLst>
            </p:cNvPr>
            <p:cNvSpPr/>
            <p:nvPr/>
          </p:nvSpPr>
          <p:spPr>
            <a:xfrm>
              <a:off x="16855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4359;p72">
              <a:extLst>
                <a:ext uri="{FF2B5EF4-FFF2-40B4-BE49-F238E27FC236}">
                  <a16:creationId xmlns:a16="http://schemas.microsoft.com/office/drawing/2014/main" id="{413E865A-BF2B-B7DC-0C9E-B4C407175ED2}"/>
                </a:ext>
              </a:extLst>
            </p:cNvPr>
            <p:cNvSpPr/>
            <p:nvPr/>
          </p:nvSpPr>
          <p:spPr>
            <a:xfrm>
              <a:off x="16855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4360;p72">
              <a:extLst>
                <a:ext uri="{FF2B5EF4-FFF2-40B4-BE49-F238E27FC236}">
                  <a16:creationId xmlns:a16="http://schemas.microsoft.com/office/drawing/2014/main" id="{5C4C1F44-5642-EEFE-4AD1-85F096AC28F0}"/>
                </a:ext>
              </a:extLst>
            </p:cNvPr>
            <p:cNvSpPr/>
            <p:nvPr/>
          </p:nvSpPr>
          <p:spPr>
            <a:xfrm>
              <a:off x="16855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4361;p72">
              <a:extLst>
                <a:ext uri="{FF2B5EF4-FFF2-40B4-BE49-F238E27FC236}">
                  <a16:creationId xmlns:a16="http://schemas.microsoft.com/office/drawing/2014/main" id="{4EA65885-074F-342B-5F1D-DAA6AE0BE2D9}"/>
                </a:ext>
              </a:extLst>
            </p:cNvPr>
            <p:cNvSpPr/>
            <p:nvPr/>
          </p:nvSpPr>
          <p:spPr>
            <a:xfrm>
              <a:off x="168555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4362;p72">
              <a:extLst>
                <a:ext uri="{FF2B5EF4-FFF2-40B4-BE49-F238E27FC236}">
                  <a16:creationId xmlns:a16="http://schemas.microsoft.com/office/drawing/2014/main" id="{D71C231A-BBB7-231D-2565-823D014983C2}"/>
                </a:ext>
              </a:extLst>
            </p:cNvPr>
            <p:cNvSpPr/>
            <p:nvPr/>
          </p:nvSpPr>
          <p:spPr>
            <a:xfrm>
              <a:off x="16855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4363;p72">
              <a:extLst>
                <a:ext uri="{FF2B5EF4-FFF2-40B4-BE49-F238E27FC236}">
                  <a16:creationId xmlns:a16="http://schemas.microsoft.com/office/drawing/2014/main" id="{6D9443A9-87A2-5D9D-5197-C995D19996F8}"/>
                </a:ext>
              </a:extLst>
            </p:cNvPr>
            <p:cNvSpPr/>
            <p:nvPr/>
          </p:nvSpPr>
          <p:spPr>
            <a:xfrm>
              <a:off x="16855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4364;p72">
              <a:extLst>
                <a:ext uri="{FF2B5EF4-FFF2-40B4-BE49-F238E27FC236}">
                  <a16:creationId xmlns:a16="http://schemas.microsoft.com/office/drawing/2014/main" id="{22017B77-0BF8-C590-9172-0B28281D97CB}"/>
                </a:ext>
              </a:extLst>
            </p:cNvPr>
            <p:cNvSpPr/>
            <p:nvPr/>
          </p:nvSpPr>
          <p:spPr>
            <a:xfrm>
              <a:off x="168555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4365;p72">
              <a:extLst>
                <a:ext uri="{FF2B5EF4-FFF2-40B4-BE49-F238E27FC236}">
                  <a16:creationId xmlns:a16="http://schemas.microsoft.com/office/drawing/2014/main" id="{2AE7E0F1-14A7-C61A-E779-342906B94208}"/>
                </a:ext>
              </a:extLst>
            </p:cNvPr>
            <p:cNvSpPr/>
            <p:nvPr/>
          </p:nvSpPr>
          <p:spPr>
            <a:xfrm>
              <a:off x="16855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4366;p72">
              <a:extLst>
                <a:ext uri="{FF2B5EF4-FFF2-40B4-BE49-F238E27FC236}">
                  <a16:creationId xmlns:a16="http://schemas.microsoft.com/office/drawing/2014/main" id="{BEF4CF82-A631-2DC1-731F-E5494920AC2A}"/>
                </a:ext>
              </a:extLst>
            </p:cNvPr>
            <p:cNvSpPr/>
            <p:nvPr/>
          </p:nvSpPr>
          <p:spPr>
            <a:xfrm>
              <a:off x="16855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4367;p72">
              <a:extLst>
                <a:ext uri="{FF2B5EF4-FFF2-40B4-BE49-F238E27FC236}">
                  <a16:creationId xmlns:a16="http://schemas.microsoft.com/office/drawing/2014/main" id="{A9AB733B-FBB8-7FF0-2F70-6071E04BE356}"/>
                </a:ext>
              </a:extLst>
            </p:cNvPr>
            <p:cNvSpPr/>
            <p:nvPr/>
          </p:nvSpPr>
          <p:spPr>
            <a:xfrm>
              <a:off x="16855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4368;p72">
              <a:extLst>
                <a:ext uri="{FF2B5EF4-FFF2-40B4-BE49-F238E27FC236}">
                  <a16:creationId xmlns:a16="http://schemas.microsoft.com/office/drawing/2014/main" id="{1840658C-70A4-0D93-5830-1839935549DF}"/>
                </a:ext>
              </a:extLst>
            </p:cNvPr>
            <p:cNvSpPr/>
            <p:nvPr/>
          </p:nvSpPr>
          <p:spPr>
            <a:xfrm>
              <a:off x="16855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4369;p72">
              <a:extLst>
                <a:ext uri="{FF2B5EF4-FFF2-40B4-BE49-F238E27FC236}">
                  <a16:creationId xmlns:a16="http://schemas.microsoft.com/office/drawing/2014/main" id="{DA135728-3555-3D66-0318-E7239FF7B8B7}"/>
                </a:ext>
              </a:extLst>
            </p:cNvPr>
            <p:cNvSpPr/>
            <p:nvPr/>
          </p:nvSpPr>
          <p:spPr>
            <a:xfrm>
              <a:off x="16855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4370;p72">
              <a:extLst>
                <a:ext uri="{FF2B5EF4-FFF2-40B4-BE49-F238E27FC236}">
                  <a16:creationId xmlns:a16="http://schemas.microsoft.com/office/drawing/2014/main" id="{8EF29AB4-E3B3-5D7E-6F9D-ECB6EA599E44}"/>
                </a:ext>
              </a:extLst>
            </p:cNvPr>
            <p:cNvSpPr/>
            <p:nvPr/>
          </p:nvSpPr>
          <p:spPr>
            <a:xfrm>
              <a:off x="16855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4371;p72">
              <a:extLst>
                <a:ext uri="{FF2B5EF4-FFF2-40B4-BE49-F238E27FC236}">
                  <a16:creationId xmlns:a16="http://schemas.microsoft.com/office/drawing/2014/main" id="{D32BD093-324B-2B8A-93E6-63E20F6C6940}"/>
                </a:ext>
              </a:extLst>
            </p:cNvPr>
            <p:cNvSpPr/>
            <p:nvPr/>
          </p:nvSpPr>
          <p:spPr>
            <a:xfrm>
              <a:off x="16855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4372;p72">
              <a:extLst>
                <a:ext uri="{FF2B5EF4-FFF2-40B4-BE49-F238E27FC236}">
                  <a16:creationId xmlns:a16="http://schemas.microsoft.com/office/drawing/2014/main" id="{D52B184C-B821-30C9-28C4-19033C06C6D7}"/>
                </a:ext>
              </a:extLst>
            </p:cNvPr>
            <p:cNvSpPr/>
            <p:nvPr/>
          </p:nvSpPr>
          <p:spPr>
            <a:xfrm>
              <a:off x="16855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4373;p72">
              <a:extLst>
                <a:ext uri="{FF2B5EF4-FFF2-40B4-BE49-F238E27FC236}">
                  <a16:creationId xmlns:a16="http://schemas.microsoft.com/office/drawing/2014/main" id="{83B02C13-B5A6-06F2-D5B8-9B26177112BE}"/>
                </a:ext>
              </a:extLst>
            </p:cNvPr>
            <p:cNvSpPr/>
            <p:nvPr/>
          </p:nvSpPr>
          <p:spPr>
            <a:xfrm>
              <a:off x="16093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4374;p72">
              <a:extLst>
                <a:ext uri="{FF2B5EF4-FFF2-40B4-BE49-F238E27FC236}">
                  <a16:creationId xmlns:a16="http://schemas.microsoft.com/office/drawing/2014/main" id="{CE5EE71C-8721-FA59-8F63-05301ED6CA95}"/>
                </a:ext>
              </a:extLst>
            </p:cNvPr>
            <p:cNvSpPr/>
            <p:nvPr/>
          </p:nvSpPr>
          <p:spPr>
            <a:xfrm>
              <a:off x="16093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4375;p72">
              <a:extLst>
                <a:ext uri="{FF2B5EF4-FFF2-40B4-BE49-F238E27FC236}">
                  <a16:creationId xmlns:a16="http://schemas.microsoft.com/office/drawing/2014/main" id="{EC77664F-B606-3235-BB26-711AE3660251}"/>
                </a:ext>
              </a:extLst>
            </p:cNvPr>
            <p:cNvSpPr/>
            <p:nvPr/>
          </p:nvSpPr>
          <p:spPr>
            <a:xfrm>
              <a:off x="16093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4376;p72">
              <a:extLst>
                <a:ext uri="{FF2B5EF4-FFF2-40B4-BE49-F238E27FC236}">
                  <a16:creationId xmlns:a16="http://schemas.microsoft.com/office/drawing/2014/main" id="{F4D59C21-9D53-2F5E-8A36-6267983D6A0D}"/>
                </a:ext>
              </a:extLst>
            </p:cNvPr>
            <p:cNvSpPr/>
            <p:nvPr/>
          </p:nvSpPr>
          <p:spPr>
            <a:xfrm>
              <a:off x="16093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4377;p72">
              <a:extLst>
                <a:ext uri="{FF2B5EF4-FFF2-40B4-BE49-F238E27FC236}">
                  <a16:creationId xmlns:a16="http://schemas.microsoft.com/office/drawing/2014/main" id="{D30E0A25-C2DF-F38B-A256-296FFF8E2554}"/>
                </a:ext>
              </a:extLst>
            </p:cNvPr>
            <p:cNvSpPr/>
            <p:nvPr/>
          </p:nvSpPr>
          <p:spPr>
            <a:xfrm>
              <a:off x="16093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4378;p72">
              <a:extLst>
                <a:ext uri="{FF2B5EF4-FFF2-40B4-BE49-F238E27FC236}">
                  <a16:creationId xmlns:a16="http://schemas.microsoft.com/office/drawing/2014/main" id="{4C25C3CC-73ED-F08A-7AB4-AD2FC0E43532}"/>
                </a:ext>
              </a:extLst>
            </p:cNvPr>
            <p:cNvSpPr/>
            <p:nvPr/>
          </p:nvSpPr>
          <p:spPr>
            <a:xfrm>
              <a:off x="16093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4379;p72">
              <a:extLst>
                <a:ext uri="{FF2B5EF4-FFF2-40B4-BE49-F238E27FC236}">
                  <a16:creationId xmlns:a16="http://schemas.microsoft.com/office/drawing/2014/main" id="{30F6EDC8-ABFB-60E1-60ED-8E8623C61CB3}"/>
                </a:ext>
              </a:extLst>
            </p:cNvPr>
            <p:cNvSpPr/>
            <p:nvPr/>
          </p:nvSpPr>
          <p:spPr>
            <a:xfrm>
              <a:off x="16093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4380;p72">
              <a:extLst>
                <a:ext uri="{FF2B5EF4-FFF2-40B4-BE49-F238E27FC236}">
                  <a16:creationId xmlns:a16="http://schemas.microsoft.com/office/drawing/2014/main" id="{07B6E34C-124A-9A65-1A82-45C0B1C465AF}"/>
                </a:ext>
              </a:extLst>
            </p:cNvPr>
            <p:cNvSpPr/>
            <p:nvPr/>
          </p:nvSpPr>
          <p:spPr>
            <a:xfrm>
              <a:off x="16093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4381;p72">
              <a:extLst>
                <a:ext uri="{FF2B5EF4-FFF2-40B4-BE49-F238E27FC236}">
                  <a16:creationId xmlns:a16="http://schemas.microsoft.com/office/drawing/2014/main" id="{80BED2F3-06F8-9F6B-8A93-A813BE509B66}"/>
                </a:ext>
              </a:extLst>
            </p:cNvPr>
            <p:cNvSpPr/>
            <p:nvPr/>
          </p:nvSpPr>
          <p:spPr>
            <a:xfrm>
              <a:off x="16093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4382;p72">
              <a:extLst>
                <a:ext uri="{FF2B5EF4-FFF2-40B4-BE49-F238E27FC236}">
                  <a16:creationId xmlns:a16="http://schemas.microsoft.com/office/drawing/2014/main" id="{FB2D7139-DE48-4EAF-6643-B1BE2E29492F}"/>
                </a:ext>
              </a:extLst>
            </p:cNvPr>
            <p:cNvSpPr/>
            <p:nvPr/>
          </p:nvSpPr>
          <p:spPr>
            <a:xfrm>
              <a:off x="16093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4383;p72">
              <a:extLst>
                <a:ext uri="{FF2B5EF4-FFF2-40B4-BE49-F238E27FC236}">
                  <a16:creationId xmlns:a16="http://schemas.microsoft.com/office/drawing/2014/main" id="{6BC0D400-862E-0DB3-14B9-90DAA4234AE7}"/>
                </a:ext>
              </a:extLst>
            </p:cNvPr>
            <p:cNvSpPr/>
            <p:nvPr/>
          </p:nvSpPr>
          <p:spPr>
            <a:xfrm>
              <a:off x="16093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4384;p72">
              <a:extLst>
                <a:ext uri="{FF2B5EF4-FFF2-40B4-BE49-F238E27FC236}">
                  <a16:creationId xmlns:a16="http://schemas.microsoft.com/office/drawing/2014/main" id="{966E8E1F-6135-69F0-DD53-6F65B29B8101}"/>
                </a:ext>
              </a:extLst>
            </p:cNvPr>
            <p:cNvSpPr/>
            <p:nvPr/>
          </p:nvSpPr>
          <p:spPr>
            <a:xfrm>
              <a:off x="160935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4385;p72">
              <a:extLst>
                <a:ext uri="{FF2B5EF4-FFF2-40B4-BE49-F238E27FC236}">
                  <a16:creationId xmlns:a16="http://schemas.microsoft.com/office/drawing/2014/main" id="{2CD42A5D-1E81-826A-DA5C-1649E98120FC}"/>
                </a:ext>
              </a:extLst>
            </p:cNvPr>
            <p:cNvSpPr/>
            <p:nvPr/>
          </p:nvSpPr>
          <p:spPr>
            <a:xfrm>
              <a:off x="16093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4386;p72">
              <a:extLst>
                <a:ext uri="{FF2B5EF4-FFF2-40B4-BE49-F238E27FC236}">
                  <a16:creationId xmlns:a16="http://schemas.microsoft.com/office/drawing/2014/main" id="{CD2335BA-AF18-7948-E436-3AF2134C7A25}"/>
                </a:ext>
              </a:extLst>
            </p:cNvPr>
            <p:cNvSpPr/>
            <p:nvPr/>
          </p:nvSpPr>
          <p:spPr>
            <a:xfrm>
              <a:off x="16093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4387;p72">
              <a:extLst>
                <a:ext uri="{FF2B5EF4-FFF2-40B4-BE49-F238E27FC236}">
                  <a16:creationId xmlns:a16="http://schemas.microsoft.com/office/drawing/2014/main" id="{B2A33AE0-C3D0-4A01-D118-1115E0BEB192}"/>
                </a:ext>
              </a:extLst>
            </p:cNvPr>
            <p:cNvSpPr/>
            <p:nvPr/>
          </p:nvSpPr>
          <p:spPr>
            <a:xfrm>
              <a:off x="16093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4388;p72">
              <a:extLst>
                <a:ext uri="{FF2B5EF4-FFF2-40B4-BE49-F238E27FC236}">
                  <a16:creationId xmlns:a16="http://schemas.microsoft.com/office/drawing/2014/main" id="{7B0B19C5-57CA-512C-15E4-51DE16FDC3B2}"/>
                </a:ext>
              </a:extLst>
            </p:cNvPr>
            <p:cNvSpPr/>
            <p:nvPr/>
          </p:nvSpPr>
          <p:spPr>
            <a:xfrm>
              <a:off x="16093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4389;p72">
              <a:extLst>
                <a:ext uri="{FF2B5EF4-FFF2-40B4-BE49-F238E27FC236}">
                  <a16:creationId xmlns:a16="http://schemas.microsoft.com/office/drawing/2014/main" id="{8FD06EA1-E1BD-95AC-C38D-78DD6C8E4CA9}"/>
                </a:ext>
              </a:extLst>
            </p:cNvPr>
            <p:cNvSpPr/>
            <p:nvPr/>
          </p:nvSpPr>
          <p:spPr>
            <a:xfrm>
              <a:off x="160935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4390;p72">
              <a:extLst>
                <a:ext uri="{FF2B5EF4-FFF2-40B4-BE49-F238E27FC236}">
                  <a16:creationId xmlns:a16="http://schemas.microsoft.com/office/drawing/2014/main" id="{666B5F4A-B567-7383-D634-CFF0A9AFA2ED}"/>
                </a:ext>
              </a:extLst>
            </p:cNvPr>
            <p:cNvSpPr/>
            <p:nvPr/>
          </p:nvSpPr>
          <p:spPr>
            <a:xfrm>
              <a:off x="16093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4391;p72">
              <a:extLst>
                <a:ext uri="{FF2B5EF4-FFF2-40B4-BE49-F238E27FC236}">
                  <a16:creationId xmlns:a16="http://schemas.microsoft.com/office/drawing/2014/main" id="{B207EB73-842A-DD7F-E255-5F340A380F5C}"/>
                </a:ext>
              </a:extLst>
            </p:cNvPr>
            <p:cNvSpPr/>
            <p:nvPr/>
          </p:nvSpPr>
          <p:spPr>
            <a:xfrm>
              <a:off x="153312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4392;p72">
              <a:extLst>
                <a:ext uri="{FF2B5EF4-FFF2-40B4-BE49-F238E27FC236}">
                  <a16:creationId xmlns:a16="http://schemas.microsoft.com/office/drawing/2014/main" id="{92058C78-439C-4780-2884-1F42820C2F73}"/>
                </a:ext>
              </a:extLst>
            </p:cNvPr>
            <p:cNvSpPr/>
            <p:nvPr/>
          </p:nvSpPr>
          <p:spPr>
            <a:xfrm>
              <a:off x="15331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4393;p72">
              <a:extLst>
                <a:ext uri="{FF2B5EF4-FFF2-40B4-BE49-F238E27FC236}">
                  <a16:creationId xmlns:a16="http://schemas.microsoft.com/office/drawing/2014/main" id="{6D478E0B-5004-CF8D-060A-7BB73E13F371}"/>
                </a:ext>
              </a:extLst>
            </p:cNvPr>
            <p:cNvSpPr/>
            <p:nvPr/>
          </p:nvSpPr>
          <p:spPr>
            <a:xfrm>
              <a:off x="15331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4394;p72">
              <a:extLst>
                <a:ext uri="{FF2B5EF4-FFF2-40B4-BE49-F238E27FC236}">
                  <a16:creationId xmlns:a16="http://schemas.microsoft.com/office/drawing/2014/main" id="{09113C67-A1B6-5BDF-F7D3-25977DDA41AC}"/>
                </a:ext>
              </a:extLst>
            </p:cNvPr>
            <p:cNvSpPr/>
            <p:nvPr/>
          </p:nvSpPr>
          <p:spPr>
            <a:xfrm>
              <a:off x="15331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4395;p72">
              <a:extLst>
                <a:ext uri="{FF2B5EF4-FFF2-40B4-BE49-F238E27FC236}">
                  <a16:creationId xmlns:a16="http://schemas.microsoft.com/office/drawing/2014/main" id="{34E847B0-7B49-23DC-F643-D120B5EF76D3}"/>
                </a:ext>
              </a:extLst>
            </p:cNvPr>
            <p:cNvSpPr/>
            <p:nvPr/>
          </p:nvSpPr>
          <p:spPr>
            <a:xfrm>
              <a:off x="15331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4396;p72">
              <a:extLst>
                <a:ext uri="{FF2B5EF4-FFF2-40B4-BE49-F238E27FC236}">
                  <a16:creationId xmlns:a16="http://schemas.microsoft.com/office/drawing/2014/main" id="{513191CA-3D27-1AAA-A129-0B0241EBA44A}"/>
                </a:ext>
              </a:extLst>
            </p:cNvPr>
            <p:cNvSpPr/>
            <p:nvPr/>
          </p:nvSpPr>
          <p:spPr>
            <a:xfrm>
              <a:off x="15331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4397;p72">
              <a:extLst>
                <a:ext uri="{FF2B5EF4-FFF2-40B4-BE49-F238E27FC236}">
                  <a16:creationId xmlns:a16="http://schemas.microsoft.com/office/drawing/2014/main" id="{03B9976D-FF85-DCC2-6775-A9F3890ABD77}"/>
                </a:ext>
              </a:extLst>
            </p:cNvPr>
            <p:cNvSpPr/>
            <p:nvPr/>
          </p:nvSpPr>
          <p:spPr>
            <a:xfrm>
              <a:off x="153312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4398;p72">
              <a:extLst>
                <a:ext uri="{FF2B5EF4-FFF2-40B4-BE49-F238E27FC236}">
                  <a16:creationId xmlns:a16="http://schemas.microsoft.com/office/drawing/2014/main" id="{267A4BF1-DB5F-0D62-5559-FED3E99921AE}"/>
                </a:ext>
              </a:extLst>
            </p:cNvPr>
            <p:cNvSpPr/>
            <p:nvPr/>
          </p:nvSpPr>
          <p:spPr>
            <a:xfrm>
              <a:off x="15331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4399;p72">
              <a:extLst>
                <a:ext uri="{FF2B5EF4-FFF2-40B4-BE49-F238E27FC236}">
                  <a16:creationId xmlns:a16="http://schemas.microsoft.com/office/drawing/2014/main" id="{EC08C9C0-D12D-CF33-1770-7F1E8379CEB7}"/>
                </a:ext>
              </a:extLst>
            </p:cNvPr>
            <p:cNvSpPr/>
            <p:nvPr/>
          </p:nvSpPr>
          <p:spPr>
            <a:xfrm>
              <a:off x="15331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4400;p72">
              <a:extLst>
                <a:ext uri="{FF2B5EF4-FFF2-40B4-BE49-F238E27FC236}">
                  <a16:creationId xmlns:a16="http://schemas.microsoft.com/office/drawing/2014/main" id="{BBEE3530-CEDE-2FF3-26E1-83A60A3BF7DE}"/>
                </a:ext>
              </a:extLst>
            </p:cNvPr>
            <p:cNvSpPr/>
            <p:nvPr/>
          </p:nvSpPr>
          <p:spPr>
            <a:xfrm>
              <a:off x="15331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4401;p72">
              <a:extLst>
                <a:ext uri="{FF2B5EF4-FFF2-40B4-BE49-F238E27FC236}">
                  <a16:creationId xmlns:a16="http://schemas.microsoft.com/office/drawing/2014/main" id="{B4ED1AFB-2D37-69D5-B3B9-BF523181473E}"/>
                </a:ext>
              </a:extLst>
            </p:cNvPr>
            <p:cNvSpPr/>
            <p:nvPr/>
          </p:nvSpPr>
          <p:spPr>
            <a:xfrm>
              <a:off x="15331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4402;p72">
              <a:extLst>
                <a:ext uri="{FF2B5EF4-FFF2-40B4-BE49-F238E27FC236}">
                  <a16:creationId xmlns:a16="http://schemas.microsoft.com/office/drawing/2014/main" id="{10351E35-3515-6177-28DB-9DDEF4A8E867}"/>
                </a:ext>
              </a:extLst>
            </p:cNvPr>
            <p:cNvSpPr/>
            <p:nvPr/>
          </p:nvSpPr>
          <p:spPr>
            <a:xfrm>
              <a:off x="15331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4403;p72">
              <a:extLst>
                <a:ext uri="{FF2B5EF4-FFF2-40B4-BE49-F238E27FC236}">
                  <a16:creationId xmlns:a16="http://schemas.microsoft.com/office/drawing/2014/main" id="{A8EEF8ED-A9CF-37CD-B4A7-0D15C952DE90}"/>
                </a:ext>
              </a:extLst>
            </p:cNvPr>
            <p:cNvSpPr/>
            <p:nvPr/>
          </p:nvSpPr>
          <p:spPr>
            <a:xfrm>
              <a:off x="15331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4404;p72">
              <a:extLst>
                <a:ext uri="{FF2B5EF4-FFF2-40B4-BE49-F238E27FC236}">
                  <a16:creationId xmlns:a16="http://schemas.microsoft.com/office/drawing/2014/main" id="{55000E75-85F4-280B-90EF-DA01B9A6DA96}"/>
                </a:ext>
              </a:extLst>
            </p:cNvPr>
            <p:cNvSpPr/>
            <p:nvPr/>
          </p:nvSpPr>
          <p:spPr>
            <a:xfrm>
              <a:off x="15331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4405;p72">
              <a:extLst>
                <a:ext uri="{FF2B5EF4-FFF2-40B4-BE49-F238E27FC236}">
                  <a16:creationId xmlns:a16="http://schemas.microsoft.com/office/drawing/2014/main" id="{9936D8FB-627F-549F-8E96-AF4B0D606EB1}"/>
                </a:ext>
              </a:extLst>
            </p:cNvPr>
            <p:cNvSpPr/>
            <p:nvPr/>
          </p:nvSpPr>
          <p:spPr>
            <a:xfrm>
              <a:off x="15331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4406;p72">
              <a:extLst>
                <a:ext uri="{FF2B5EF4-FFF2-40B4-BE49-F238E27FC236}">
                  <a16:creationId xmlns:a16="http://schemas.microsoft.com/office/drawing/2014/main" id="{A2D8611E-6464-C884-B385-86D3D13DDFD2}"/>
                </a:ext>
              </a:extLst>
            </p:cNvPr>
            <p:cNvSpPr/>
            <p:nvPr/>
          </p:nvSpPr>
          <p:spPr>
            <a:xfrm>
              <a:off x="153312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4407;p72">
              <a:extLst>
                <a:ext uri="{FF2B5EF4-FFF2-40B4-BE49-F238E27FC236}">
                  <a16:creationId xmlns:a16="http://schemas.microsoft.com/office/drawing/2014/main" id="{DB9092BF-18FB-E9FF-594A-8FEDC99E3EAB}"/>
                </a:ext>
              </a:extLst>
            </p:cNvPr>
            <p:cNvSpPr/>
            <p:nvPr/>
          </p:nvSpPr>
          <p:spPr>
            <a:xfrm>
              <a:off x="14569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4408;p72">
              <a:extLst>
                <a:ext uri="{FF2B5EF4-FFF2-40B4-BE49-F238E27FC236}">
                  <a16:creationId xmlns:a16="http://schemas.microsoft.com/office/drawing/2014/main" id="{A8182F61-0057-69BE-A00C-FE54E8F34757}"/>
                </a:ext>
              </a:extLst>
            </p:cNvPr>
            <p:cNvSpPr/>
            <p:nvPr/>
          </p:nvSpPr>
          <p:spPr>
            <a:xfrm>
              <a:off x="145692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4409;p72">
              <a:extLst>
                <a:ext uri="{FF2B5EF4-FFF2-40B4-BE49-F238E27FC236}">
                  <a16:creationId xmlns:a16="http://schemas.microsoft.com/office/drawing/2014/main" id="{FC0BF8C4-E5A6-775C-F398-B0F4D9AAF5CE}"/>
                </a:ext>
              </a:extLst>
            </p:cNvPr>
            <p:cNvSpPr/>
            <p:nvPr/>
          </p:nvSpPr>
          <p:spPr>
            <a:xfrm>
              <a:off x="145692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4410;p72">
              <a:extLst>
                <a:ext uri="{FF2B5EF4-FFF2-40B4-BE49-F238E27FC236}">
                  <a16:creationId xmlns:a16="http://schemas.microsoft.com/office/drawing/2014/main" id="{82DFFFD7-7E94-101A-E750-72F2D1113AE9}"/>
                </a:ext>
              </a:extLst>
            </p:cNvPr>
            <p:cNvSpPr/>
            <p:nvPr/>
          </p:nvSpPr>
          <p:spPr>
            <a:xfrm>
              <a:off x="145692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4411;p72">
              <a:extLst>
                <a:ext uri="{FF2B5EF4-FFF2-40B4-BE49-F238E27FC236}">
                  <a16:creationId xmlns:a16="http://schemas.microsoft.com/office/drawing/2014/main" id="{5A0EF920-B072-4FF3-4853-8066326E9869}"/>
                </a:ext>
              </a:extLst>
            </p:cNvPr>
            <p:cNvSpPr/>
            <p:nvPr/>
          </p:nvSpPr>
          <p:spPr>
            <a:xfrm>
              <a:off x="14569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4412;p72">
              <a:extLst>
                <a:ext uri="{FF2B5EF4-FFF2-40B4-BE49-F238E27FC236}">
                  <a16:creationId xmlns:a16="http://schemas.microsoft.com/office/drawing/2014/main" id="{354CCA1E-A2B6-B34D-6AEF-638B03D4B601}"/>
                </a:ext>
              </a:extLst>
            </p:cNvPr>
            <p:cNvSpPr/>
            <p:nvPr/>
          </p:nvSpPr>
          <p:spPr>
            <a:xfrm>
              <a:off x="14569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4413;p72">
              <a:extLst>
                <a:ext uri="{FF2B5EF4-FFF2-40B4-BE49-F238E27FC236}">
                  <a16:creationId xmlns:a16="http://schemas.microsoft.com/office/drawing/2014/main" id="{9A7818BE-3505-E934-72E1-4D43550FD1F8}"/>
                </a:ext>
              </a:extLst>
            </p:cNvPr>
            <p:cNvSpPr/>
            <p:nvPr/>
          </p:nvSpPr>
          <p:spPr>
            <a:xfrm>
              <a:off x="14569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4414;p72">
              <a:extLst>
                <a:ext uri="{FF2B5EF4-FFF2-40B4-BE49-F238E27FC236}">
                  <a16:creationId xmlns:a16="http://schemas.microsoft.com/office/drawing/2014/main" id="{D9E53C67-CA8A-C149-54A0-1ED113DA45D9}"/>
                </a:ext>
              </a:extLst>
            </p:cNvPr>
            <p:cNvSpPr/>
            <p:nvPr/>
          </p:nvSpPr>
          <p:spPr>
            <a:xfrm>
              <a:off x="14569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4415;p72">
              <a:extLst>
                <a:ext uri="{FF2B5EF4-FFF2-40B4-BE49-F238E27FC236}">
                  <a16:creationId xmlns:a16="http://schemas.microsoft.com/office/drawing/2014/main" id="{A46B8DF6-71AC-9000-5232-FE5FDB67D77B}"/>
                </a:ext>
              </a:extLst>
            </p:cNvPr>
            <p:cNvSpPr/>
            <p:nvPr/>
          </p:nvSpPr>
          <p:spPr>
            <a:xfrm>
              <a:off x="145692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4416;p72">
              <a:extLst>
                <a:ext uri="{FF2B5EF4-FFF2-40B4-BE49-F238E27FC236}">
                  <a16:creationId xmlns:a16="http://schemas.microsoft.com/office/drawing/2014/main" id="{A724DA3C-9350-8DE4-5363-B6836A5FD1DC}"/>
                </a:ext>
              </a:extLst>
            </p:cNvPr>
            <p:cNvSpPr/>
            <p:nvPr/>
          </p:nvSpPr>
          <p:spPr>
            <a:xfrm>
              <a:off x="14569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4417;p72">
              <a:extLst>
                <a:ext uri="{FF2B5EF4-FFF2-40B4-BE49-F238E27FC236}">
                  <a16:creationId xmlns:a16="http://schemas.microsoft.com/office/drawing/2014/main" id="{7CEEDA12-2C16-AD3C-D252-760AE1941B66}"/>
                </a:ext>
              </a:extLst>
            </p:cNvPr>
            <p:cNvSpPr/>
            <p:nvPr/>
          </p:nvSpPr>
          <p:spPr>
            <a:xfrm>
              <a:off x="14569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4418;p72">
              <a:extLst>
                <a:ext uri="{FF2B5EF4-FFF2-40B4-BE49-F238E27FC236}">
                  <a16:creationId xmlns:a16="http://schemas.microsoft.com/office/drawing/2014/main" id="{A112DCE2-72D1-3F68-24F1-DC1B2240C40D}"/>
                </a:ext>
              </a:extLst>
            </p:cNvPr>
            <p:cNvSpPr/>
            <p:nvPr/>
          </p:nvSpPr>
          <p:spPr>
            <a:xfrm>
              <a:off x="14569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4419;p72">
              <a:extLst>
                <a:ext uri="{FF2B5EF4-FFF2-40B4-BE49-F238E27FC236}">
                  <a16:creationId xmlns:a16="http://schemas.microsoft.com/office/drawing/2014/main" id="{AC932B2D-EADC-1CC1-2D59-E601007FD711}"/>
                </a:ext>
              </a:extLst>
            </p:cNvPr>
            <p:cNvSpPr/>
            <p:nvPr/>
          </p:nvSpPr>
          <p:spPr>
            <a:xfrm>
              <a:off x="14569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4420;p72">
              <a:extLst>
                <a:ext uri="{FF2B5EF4-FFF2-40B4-BE49-F238E27FC236}">
                  <a16:creationId xmlns:a16="http://schemas.microsoft.com/office/drawing/2014/main" id="{29B7E2EA-C2A0-34A0-18FA-65352EA58341}"/>
                </a:ext>
              </a:extLst>
            </p:cNvPr>
            <p:cNvSpPr/>
            <p:nvPr/>
          </p:nvSpPr>
          <p:spPr>
            <a:xfrm>
              <a:off x="14569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4421;p72">
              <a:extLst>
                <a:ext uri="{FF2B5EF4-FFF2-40B4-BE49-F238E27FC236}">
                  <a16:creationId xmlns:a16="http://schemas.microsoft.com/office/drawing/2014/main" id="{3E9C66CB-BB0B-C4C1-48E8-66D471BBE5A3}"/>
                </a:ext>
              </a:extLst>
            </p:cNvPr>
            <p:cNvSpPr/>
            <p:nvPr/>
          </p:nvSpPr>
          <p:spPr>
            <a:xfrm>
              <a:off x="14569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4422;p72">
              <a:extLst>
                <a:ext uri="{FF2B5EF4-FFF2-40B4-BE49-F238E27FC236}">
                  <a16:creationId xmlns:a16="http://schemas.microsoft.com/office/drawing/2014/main" id="{4F057E85-3D3B-0C2A-8C5E-43953BAEF68A}"/>
                </a:ext>
              </a:extLst>
            </p:cNvPr>
            <p:cNvSpPr/>
            <p:nvPr/>
          </p:nvSpPr>
          <p:spPr>
            <a:xfrm>
              <a:off x="14569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4423;p72">
              <a:extLst>
                <a:ext uri="{FF2B5EF4-FFF2-40B4-BE49-F238E27FC236}">
                  <a16:creationId xmlns:a16="http://schemas.microsoft.com/office/drawing/2014/main" id="{289DCE89-6273-106F-65D6-4047C4BC7A57}"/>
                </a:ext>
              </a:extLst>
            </p:cNvPr>
            <p:cNvSpPr/>
            <p:nvPr/>
          </p:nvSpPr>
          <p:spPr>
            <a:xfrm>
              <a:off x="14569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4424;p72">
              <a:extLst>
                <a:ext uri="{FF2B5EF4-FFF2-40B4-BE49-F238E27FC236}">
                  <a16:creationId xmlns:a16="http://schemas.microsoft.com/office/drawing/2014/main" id="{DFC126B2-70E0-7E6F-FB88-285B391B404D}"/>
                </a:ext>
              </a:extLst>
            </p:cNvPr>
            <p:cNvSpPr/>
            <p:nvPr/>
          </p:nvSpPr>
          <p:spPr>
            <a:xfrm>
              <a:off x="14569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4425;p72">
              <a:extLst>
                <a:ext uri="{FF2B5EF4-FFF2-40B4-BE49-F238E27FC236}">
                  <a16:creationId xmlns:a16="http://schemas.microsoft.com/office/drawing/2014/main" id="{8C8D7B6D-3F5D-07B6-3F14-3A805A85534E}"/>
                </a:ext>
              </a:extLst>
            </p:cNvPr>
            <p:cNvSpPr/>
            <p:nvPr/>
          </p:nvSpPr>
          <p:spPr>
            <a:xfrm>
              <a:off x="145692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4426;p72">
              <a:extLst>
                <a:ext uri="{FF2B5EF4-FFF2-40B4-BE49-F238E27FC236}">
                  <a16:creationId xmlns:a16="http://schemas.microsoft.com/office/drawing/2014/main" id="{C4364510-B50E-2BD7-EA8E-21101437A4A3}"/>
                </a:ext>
              </a:extLst>
            </p:cNvPr>
            <p:cNvSpPr/>
            <p:nvPr/>
          </p:nvSpPr>
          <p:spPr>
            <a:xfrm>
              <a:off x="13809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4427;p72">
              <a:extLst>
                <a:ext uri="{FF2B5EF4-FFF2-40B4-BE49-F238E27FC236}">
                  <a16:creationId xmlns:a16="http://schemas.microsoft.com/office/drawing/2014/main" id="{451F5445-0215-EED6-97AE-70FAF5A55A1E}"/>
                </a:ext>
              </a:extLst>
            </p:cNvPr>
            <p:cNvSpPr/>
            <p:nvPr/>
          </p:nvSpPr>
          <p:spPr>
            <a:xfrm>
              <a:off x="13809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4428;p72">
              <a:extLst>
                <a:ext uri="{FF2B5EF4-FFF2-40B4-BE49-F238E27FC236}">
                  <a16:creationId xmlns:a16="http://schemas.microsoft.com/office/drawing/2014/main" id="{999179EE-5B2B-1650-B277-B1E83EEB804A}"/>
                </a:ext>
              </a:extLst>
            </p:cNvPr>
            <p:cNvSpPr/>
            <p:nvPr/>
          </p:nvSpPr>
          <p:spPr>
            <a:xfrm>
              <a:off x="13809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4429;p72">
              <a:extLst>
                <a:ext uri="{FF2B5EF4-FFF2-40B4-BE49-F238E27FC236}">
                  <a16:creationId xmlns:a16="http://schemas.microsoft.com/office/drawing/2014/main" id="{10ED3B51-7A3A-15F8-9126-81DBD4F99081}"/>
                </a:ext>
              </a:extLst>
            </p:cNvPr>
            <p:cNvSpPr/>
            <p:nvPr/>
          </p:nvSpPr>
          <p:spPr>
            <a:xfrm>
              <a:off x="13809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4430;p72">
              <a:extLst>
                <a:ext uri="{FF2B5EF4-FFF2-40B4-BE49-F238E27FC236}">
                  <a16:creationId xmlns:a16="http://schemas.microsoft.com/office/drawing/2014/main" id="{F9C77FDB-639C-5488-14B8-B279866451D8}"/>
                </a:ext>
              </a:extLst>
            </p:cNvPr>
            <p:cNvSpPr/>
            <p:nvPr/>
          </p:nvSpPr>
          <p:spPr>
            <a:xfrm>
              <a:off x="13809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4431;p72">
              <a:extLst>
                <a:ext uri="{FF2B5EF4-FFF2-40B4-BE49-F238E27FC236}">
                  <a16:creationId xmlns:a16="http://schemas.microsoft.com/office/drawing/2014/main" id="{08C7AE1C-0709-9FFE-4D57-38C2128887B2}"/>
                </a:ext>
              </a:extLst>
            </p:cNvPr>
            <p:cNvSpPr/>
            <p:nvPr/>
          </p:nvSpPr>
          <p:spPr>
            <a:xfrm>
              <a:off x="13809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4432;p72">
              <a:extLst>
                <a:ext uri="{FF2B5EF4-FFF2-40B4-BE49-F238E27FC236}">
                  <a16:creationId xmlns:a16="http://schemas.microsoft.com/office/drawing/2014/main" id="{28DAD478-A25E-9E77-8228-419E3423F03A}"/>
                </a:ext>
              </a:extLst>
            </p:cNvPr>
            <p:cNvSpPr/>
            <p:nvPr/>
          </p:nvSpPr>
          <p:spPr>
            <a:xfrm>
              <a:off x="13809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4433;p72">
              <a:extLst>
                <a:ext uri="{FF2B5EF4-FFF2-40B4-BE49-F238E27FC236}">
                  <a16:creationId xmlns:a16="http://schemas.microsoft.com/office/drawing/2014/main" id="{45193810-9003-48DA-9C08-A80DB68C4890}"/>
                </a:ext>
              </a:extLst>
            </p:cNvPr>
            <p:cNvSpPr/>
            <p:nvPr/>
          </p:nvSpPr>
          <p:spPr>
            <a:xfrm>
              <a:off x="13809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4434;p72">
              <a:extLst>
                <a:ext uri="{FF2B5EF4-FFF2-40B4-BE49-F238E27FC236}">
                  <a16:creationId xmlns:a16="http://schemas.microsoft.com/office/drawing/2014/main" id="{F520F901-24EF-95F9-DDA9-1E1ECB95C3C5}"/>
                </a:ext>
              </a:extLst>
            </p:cNvPr>
            <p:cNvSpPr/>
            <p:nvPr/>
          </p:nvSpPr>
          <p:spPr>
            <a:xfrm>
              <a:off x="13809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4435;p72">
              <a:extLst>
                <a:ext uri="{FF2B5EF4-FFF2-40B4-BE49-F238E27FC236}">
                  <a16:creationId xmlns:a16="http://schemas.microsoft.com/office/drawing/2014/main" id="{10B3D57D-9C89-4A11-65AE-F22D51EAE341}"/>
                </a:ext>
              </a:extLst>
            </p:cNvPr>
            <p:cNvSpPr/>
            <p:nvPr/>
          </p:nvSpPr>
          <p:spPr>
            <a:xfrm>
              <a:off x="13809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4436;p72">
              <a:extLst>
                <a:ext uri="{FF2B5EF4-FFF2-40B4-BE49-F238E27FC236}">
                  <a16:creationId xmlns:a16="http://schemas.microsoft.com/office/drawing/2014/main" id="{96D5CE73-6BC7-8D1B-2FC4-1B3D3DA32C6D}"/>
                </a:ext>
              </a:extLst>
            </p:cNvPr>
            <p:cNvSpPr/>
            <p:nvPr/>
          </p:nvSpPr>
          <p:spPr>
            <a:xfrm>
              <a:off x="13809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4437;p72">
              <a:extLst>
                <a:ext uri="{FF2B5EF4-FFF2-40B4-BE49-F238E27FC236}">
                  <a16:creationId xmlns:a16="http://schemas.microsoft.com/office/drawing/2014/main" id="{F6DC433C-AEFD-5DF2-B11A-7AE863469E55}"/>
                </a:ext>
              </a:extLst>
            </p:cNvPr>
            <p:cNvSpPr/>
            <p:nvPr/>
          </p:nvSpPr>
          <p:spPr>
            <a:xfrm>
              <a:off x="13809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4438;p72">
              <a:extLst>
                <a:ext uri="{FF2B5EF4-FFF2-40B4-BE49-F238E27FC236}">
                  <a16:creationId xmlns:a16="http://schemas.microsoft.com/office/drawing/2014/main" id="{DDCB3D4F-7A6E-06F8-8B0E-1632EC36248F}"/>
                </a:ext>
              </a:extLst>
            </p:cNvPr>
            <p:cNvSpPr/>
            <p:nvPr/>
          </p:nvSpPr>
          <p:spPr>
            <a:xfrm>
              <a:off x="13809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4439;p72">
              <a:extLst>
                <a:ext uri="{FF2B5EF4-FFF2-40B4-BE49-F238E27FC236}">
                  <a16:creationId xmlns:a16="http://schemas.microsoft.com/office/drawing/2014/main" id="{D6B95C29-6087-3D23-2114-2B38B9A2927D}"/>
                </a:ext>
              </a:extLst>
            </p:cNvPr>
            <p:cNvSpPr/>
            <p:nvPr/>
          </p:nvSpPr>
          <p:spPr>
            <a:xfrm>
              <a:off x="13809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4440;p72">
              <a:extLst>
                <a:ext uri="{FF2B5EF4-FFF2-40B4-BE49-F238E27FC236}">
                  <a16:creationId xmlns:a16="http://schemas.microsoft.com/office/drawing/2014/main" id="{B0E6E4DC-D6B6-CDA5-788A-395E68223E53}"/>
                </a:ext>
              </a:extLst>
            </p:cNvPr>
            <p:cNvSpPr/>
            <p:nvPr/>
          </p:nvSpPr>
          <p:spPr>
            <a:xfrm>
              <a:off x="13809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4441;p72">
              <a:extLst>
                <a:ext uri="{FF2B5EF4-FFF2-40B4-BE49-F238E27FC236}">
                  <a16:creationId xmlns:a16="http://schemas.microsoft.com/office/drawing/2014/main" id="{012DA2EB-29BB-63FC-5387-16BDEA9261D0}"/>
                </a:ext>
              </a:extLst>
            </p:cNvPr>
            <p:cNvSpPr/>
            <p:nvPr/>
          </p:nvSpPr>
          <p:spPr>
            <a:xfrm>
              <a:off x="13809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4442;p72">
              <a:extLst>
                <a:ext uri="{FF2B5EF4-FFF2-40B4-BE49-F238E27FC236}">
                  <a16:creationId xmlns:a16="http://schemas.microsoft.com/office/drawing/2014/main" id="{8D0291C8-F526-E108-C916-53F7A3F56FB1}"/>
                </a:ext>
              </a:extLst>
            </p:cNvPr>
            <p:cNvSpPr/>
            <p:nvPr/>
          </p:nvSpPr>
          <p:spPr>
            <a:xfrm>
              <a:off x="13809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4443;p72">
              <a:extLst>
                <a:ext uri="{FF2B5EF4-FFF2-40B4-BE49-F238E27FC236}">
                  <a16:creationId xmlns:a16="http://schemas.microsoft.com/office/drawing/2014/main" id="{5F1D8ED1-0CF0-D9B6-03F4-EE4DF37789CD}"/>
                </a:ext>
              </a:extLst>
            </p:cNvPr>
            <p:cNvSpPr/>
            <p:nvPr/>
          </p:nvSpPr>
          <p:spPr>
            <a:xfrm>
              <a:off x="13809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4444;p72">
              <a:extLst>
                <a:ext uri="{FF2B5EF4-FFF2-40B4-BE49-F238E27FC236}">
                  <a16:creationId xmlns:a16="http://schemas.microsoft.com/office/drawing/2014/main" id="{C5E0443A-29B3-9E2C-C0A9-F8D599175E54}"/>
                </a:ext>
              </a:extLst>
            </p:cNvPr>
            <p:cNvSpPr/>
            <p:nvPr/>
          </p:nvSpPr>
          <p:spPr>
            <a:xfrm>
              <a:off x="130470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4445;p72">
              <a:extLst>
                <a:ext uri="{FF2B5EF4-FFF2-40B4-BE49-F238E27FC236}">
                  <a16:creationId xmlns:a16="http://schemas.microsoft.com/office/drawing/2014/main" id="{5DF90EED-51CD-C768-AE57-986652655216}"/>
                </a:ext>
              </a:extLst>
            </p:cNvPr>
            <p:cNvSpPr/>
            <p:nvPr/>
          </p:nvSpPr>
          <p:spPr>
            <a:xfrm>
              <a:off x="130470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4446;p72">
              <a:extLst>
                <a:ext uri="{FF2B5EF4-FFF2-40B4-BE49-F238E27FC236}">
                  <a16:creationId xmlns:a16="http://schemas.microsoft.com/office/drawing/2014/main" id="{C0B60014-D1EC-D999-AC7D-B7A24A654AB6}"/>
                </a:ext>
              </a:extLst>
            </p:cNvPr>
            <p:cNvSpPr/>
            <p:nvPr/>
          </p:nvSpPr>
          <p:spPr>
            <a:xfrm>
              <a:off x="130470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4447;p72">
              <a:extLst>
                <a:ext uri="{FF2B5EF4-FFF2-40B4-BE49-F238E27FC236}">
                  <a16:creationId xmlns:a16="http://schemas.microsoft.com/office/drawing/2014/main" id="{2DD7B8AC-1D4E-BFEF-4A63-D7168F81D69C}"/>
                </a:ext>
              </a:extLst>
            </p:cNvPr>
            <p:cNvSpPr/>
            <p:nvPr/>
          </p:nvSpPr>
          <p:spPr>
            <a:xfrm>
              <a:off x="130470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4448;p72">
              <a:extLst>
                <a:ext uri="{FF2B5EF4-FFF2-40B4-BE49-F238E27FC236}">
                  <a16:creationId xmlns:a16="http://schemas.microsoft.com/office/drawing/2014/main" id="{D04463C0-FB5B-15DF-517E-B8E5783517A0}"/>
                </a:ext>
              </a:extLst>
            </p:cNvPr>
            <p:cNvSpPr/>
            <p:nvPr/>
          </p:nvSpPr>
          <p:spPr>
            <a:xfrm>
              <a:off x="13047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4449;p72">
              <a:extLst>
                <a:ext uri="{FF2B5EF4-FFF2-40B4-BE49-F238E27FC236}">
                  <a16:creationId xmlns:a16="http://schemas.microsoft.com/office/drawing/2014/main" id="{80E0AED2-9F37-BBA3-3AA7-1E2188075414}"/>
                </a:ext>
              </a:extLst>
            </p:cNvPr>
            <p:cNvSpPr/>
            <p:nvPr/>
          </p:nvSpPr>
          <p:spPr>
            <a:xfrm>
              <a:off x="130470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4450;p72">
              <a:extLst>
                <a:ext uri="{FF2B5EF4-FFF2-40B4-BE49-F238E27FC236}">
                  <a16:creationId xmlns:a16="http://schemas.microsoft.com/office/drawing/2014/main" id="{7EE18E4F-0CF1-0893-75AD-7048A734A1A3}"/>
                </a:ext>
              </a:extLst>
            </p:cNvPr>
            <p:cNvSpPr/>
            <p:nvPr/>
          </p:nvSpPr>
          <p:spPr>
            <a:xfrm>
              <a:off x="13047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4451;p72">
              <a:extLst>
                <a:ext uri="{FF2B5EF4-FFF2-40B4-BE49-F238E27FC236}">
                  <a16:creationId xmlns:a16="http://schemas.microsoft.com/office/drawing/2014/main" id="{DA4B49C9-25D3-5774-C9DB-87F43E89FF09}"/>
                </a:ext>
              </a:extLst>
            </p:cNvPr>
            <p:cNvSpPr/>
            <p:nvPr/>
          </p:nvSpPr>
          <p:spPr>
            <a:xfrm>
              <a:off x="13047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4452;p72">
              <a:extLst>
                <a:ext uri="{FF2B5EF4-FFF2-40B4-BE49-F238E27FC236}">
                  <a16:creationId xmlns:a16="http://schemas.microsoft.com/office/drawing/2014/main" id="{10256E3A-9F32-92A1-945F-F97334A7DF04}"/>
                </a:ext>
              </a:extLst>
            </p:cNvPr>
            <p:cNvSpPr/>
            <p:nvPr/>
          </p:nvSpPr>
          <p:spPr>
            <a:xfrm>
              <a:off x="13047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4453;p72">
              <a:extLst>
                <a:ext uri="{FF2B5EF4-FFF2-40B4-BE49-F238E27FC236}">
                  <a16:creationId xmlns:a16="http://schemas.microsoft.com/office/drawing/2014/main" id="{6F87A45B-5662-C731-34D7-E7F24324BF29}"/>
                </a:ext>
              </a:extLst>
            </p:cNvPr>
            <p:cNvSpPr/>
            <p:nvPr/>
          </p:nvSpPr>
          <p:spPr>
            <a:xfrm>
              <a:off x="13047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4454;p72">
              <a:extLst>
                <a:ext uri="{FF2B5EF4-FFF2-40B4-BE49-F238E27FC236}">
                  <a16:creationId xmlns:a16="http://schemas.microsoft.com/office/drawing/2014/main" id="{8F7ED419-3C15-8E34-5638-94FF2BBE623F}"/>
                </a:ext>
              </a:extLst>
            </p:cNvPr>
            <p:cNvSpPr/>
            <p:nvPr/>
          </p:nvSpPr>
          <p:spPr>
            <a:xfrm>
              <a:off x="13047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4455;p72">
              <a:extLst>
                <a:ext uri="{FF2B5EF4-FFF2-40B4-BE49-F238E27FC236}">
                  <a16:creationId xmlns:a16="http://schemas.microsoft.com/office/drawing/2014/main" id="{F28F4569-CDFF-6B9E-38BB-A60F79F9D45B}"/>
                </a:ext>
              </a:extLst>
            </p:cNvPr>
            <p:cNvSpPr/>
            <p:nvPr/>
          </p:nvSpPr>
          <p:spPr>
            <a:xfrm>
              <a:off x="13047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4456;p72">
              <a:extLst>
                <a:ext uri="{FF2B5EF4-FFF2-40B4-BE49-F238E27FC236}">
                  <a16:creationId xmlns:a16="http://schemas.microsoft.com/office/drawing/2014/main" id="{EE8E438C-45B1-CB49-8199-EEF4F500D2DD}"/>
                </a:ext>
              </a:extLst>
            </p:cNvPr>
            <p:cNvSpPr/>
            <p:nvPr/>
          </p:nvSpPr>
          <p:spPr>
            <a:xfrm>
              <a:off x="13047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4457;p72">
              <a:extLst>
                <a:ext uri="{FF2B5EF4-FFF2-40B4-BE49-F238E27FC236}">
                  <a16:creationId xmlns:a16="http://schemas.microsoft.com/office/drawing/2014/main" id="{00923F0D-8DBD-6738-D3BF-E32BCE605FD8}"/>
                </a:ext>
              </a:extLst>
            </p:cNvPr>
            <p:cNvSpPr/>
            <p:nvPr/>
          </p:nvSpPr>
          <p:spPr>
            <a:xfrm>
              <a:off x="13047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4458;p72">
              <a:extLst>
                <a:ext uri="{FF2B5EF4-FFF2-40B4-BE49-F238E27FC236}">
                  <a16:creationId xmlns:a16="http://schemas.microsoft.com/office/drawing/2014/main" id="{1834458F-D246-0EB2-97CA-A75A17DA2B61}"/>
                </a:ext>
              </a:extLst>
            </p:cNvPr>
            <p:cNvSpPr/>
            <p:nvPr/>
          </p:nvSpPr>
          <p:spPr>
            <a:xfrm>
              <a:off x="13047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4459;p72">
              <a:extLst>
                <a:ext uri="{FF2B5EF4-FFF2-40B4-BE49-F238E27FC236}">
                  <a16:creationId xmlns:a16="http://schemas.microsoft.com/office/drawing/2014/main" id="{513ED15A-4600-E2AC-7B87-3578003F7647}"/>
                </a:ext>
              </a:extLst>
            </p:cNvPr>
            <p:cNvSpPr/>
            <p:nvPr/>
          </p:nvSpPr>
          <p:spPr>
            <a:xfrm>
              <a:off x="13047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4460;p72">
              <a:extLst>
                <a:ext uri="{FF2B5EF4-FFF2-40B4-BE49-F238E27FC236}">
                  <a16:creationId xmlns:a16="http://schemas.microsoft.com/office/drawing/2014/main" id="{7F69FDFC-CAEC-CBED-6690-7F386474E576}"/>
                </a:ext>
              </a:extLst>
            </p:cNvPr>
            <p:cNvSpPr/>
            <p:nvPr/>
          </p:nvSpPr>
          <p:spPr>
            <a:xfrm>
              <a:off x="1304700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4461;p72">
              <a:extLst>
                <a:ext uri="{FF2B5EF4-FFF2-40B4-BE49-F238E27FC236}">
                  <a16:creationId xmlns:a16="http://schemas.microsoft.com/office/drawing/2014/main" id="{32F748D1-F4A0-61B3-50A2-2A01A371C5D1}"/>
                </a:ext>
              </a:extLst>
            </p:cNvPr>
            <p:cNvSpPr/>
            <p:nvPr/>
          </p:nvSpPr>
          <p:spPr>
            <a:xfrm>
              <a:off x="12284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4462;p72">
              <a:extLst>
                <a:ext uri="{FF2B5EF4-FFF2-40B4-BE49-F238E27FC236}">
                  <a16:creationId xmlns:a16="http://schemas.microsoft.com/office/drawing/2014/main" id="{5BC8EC57-866E-280B-D135-A5457AFFF12E}"/>
                </a:ext>
              </a:extLst>
            </p:cNvPr>
            <p:cNvSpPr/>
            <p:nvPr/>
          </p:nvSpPr>
          <p:spPr>
            <a:xfrm>
              <a:off x="12284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4463;p72">
              <a:extLst>
                <a:ext uri="{FF2B5EF4-FFF2-40B4-BE49-F238E27FC236}">
                  <a16:creationId xmlns:a16="http://schemas.microsoft.com/office/drawing/2014/main" id="{DE058850-927E-0855-CFE3-95D550619CE3}"/>
                </a:ext>
              </a:extLst>
            </p:cNvPr>
            <p:cNvSpPr/>
            <p:nvPr/>
          </p:nvSpPr>
          <p:spPr>
            <a:xfrm>
              <a:off x="12284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4464;p72">
              <a:extLst>
                <a:ext uri="{FF2B5EF4-FFF2-40B4-BE49-F238E27FC236}">
                  <a16:creationId xmlns:a16="http://schemas.microsoft.com/office/drawing/2014/main" id="{3D1BC40B-C9A3-DBFE-7196-C0C6D4749B4C}"/>
                </a:ext>
              </a:extLst>
            </p:cNvPr>
            <p:cNvSpPr/>
            <p:nvPr/>
          </p:nvSpPr>
          <p:spPr>
            <a:xfrm>
              <a:off x="12284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4465;p72">
              <a:extLst>
                <a:ext uri="{FF2B5EF4-FFF2-40B4-BE49-F238E27FC236}">
                  <a16:creationId xmlns:a16="http://schemas.microsoft.com/office/drawing/2014/main" id="{EE4DBBDA-308D-6844-E454-DFB5B10F9437}"/>
                </a:ext>
              </a:extLst>
            </p:cNvPr>
            <p:cNvSpPr/>
            <p:nvPr/>
          </p:nvSpPr>
          <p:spPr>
            <a:xfrm>
              <a:off x="12284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4466;p72">
              <a:extLst>
                <a:ext uri="{FF2B5EF4-FFF2-40B4-BE49-F238E27FC236}">
                  <a16:creationId xmlns:a16="http://schemas.microsoft.com/office/drawing/2014/main" id="{E8A63576-4810-05EE-044E-C51B831B04B2}"/>
                </a:ext>
              </a:extLst>
            </p:cNvPr>
            <p:cNvSpPr/>
            <p:nvPr/>
          </p:nvSpPr>
          <p:spPr>
            <a:xfrm>
              <a:off x="12284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4467;p72">
              <a:extLst>
                <a:ext uri="{FF2B5EF4-FFF2-40B4-BE49-F238E27FC236}">
                  <a16:creationId xmlns:a16="http://schemas.microsoft.com/office/drawing/2014/main" id="{B0BF91F8-C658-FBC6-B5B7-12A0D7CB0CE7}"/>
                </a:ext>
              </a:extLst>
            </p:cNvPr>
            <p:cNvSpPr/>
            <p:nvPr/>
          </p:nvSpPr>
          <p:spPr>
            <a:xfrm>
              <a:off x="122847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4468;p72">
              <a:extLst>
                <a:ext uri="{FF2B5EF4-FFF2-40B4-BE49-F238E27FC236}">
                  <a16:creationId xmlns:a16="http://schemas.microsoft.com/office/drawing/2014/main" id="{3A991DB0-3D2C-F776-5CDD-9CB6334127D4}"/>
                </a:ext>
              </a:extLst>
            </p:cNvPr>
            <p:cNvSpPr/>
            <p:nvPr/>
          </p:nvSpPr>
          <p:spPr>
            <a:xfrm>
              <a:off x="12284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4469;p72">
              <a:extLst>
                <a:ext uri="{FF2B5EF4-FFF2-40B4-BE49-F238E27FC236}">
                  <a16:creationId xmlns:a16="http://schemas.microsoft.com/office/drawing/2014/main" id="{B0FF974A-65B6-B623-9836-E1C873DA2B36}"/>
                </a:ext>
              </a:extLst>
            </p:cNvPr>
            <p:cNvSpPr/>
            <p:nvPr/>
          </p:nvSpPr>
          <p:spPr>
            <a:xfrm>
              <a:off x="12284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4470;p72">
              <a:extLst>
                <a:ext uri="{FF2B5EF4-FFF2-40B4-BE49-F238E27FC236}">
                  <a16:creationId xmlns:a16="http://schemas.microsoft.com/office/drawing/2014/main" id="{A198EEFF-B800-E25F-FD7E-6B60694664EB}"/>
                </a:ext>
              </a:extLst>
            </p:cNvPr>
            <p:cNvSpPr/>
            <p:nvPr/>
          </p:nvSpPr>
          <p:spPr>
            <a:xfrm>
              <a:off x="12284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4471;p72">
              <a:extLst>
                <a:ext uri="{FF2B5EF4-FFF2-40B4-BE49-F238E27FC236}">
                  <a16:creationId xmlns:a16="http://schemas.microsoft.com/office/drawing/2014/main" id="{41FC89B0-83D6-01A0-E6B3-519BCEDD2AC1}"/>
                </a:ext>
              </a:extLst>
            </p:cNvPr>
            <p:cNvSpPr/>
            <p:nvPr/>
          </p:nvSpPr>
          <p:spPr>
            <a:xfrm>
              <a:off x="12284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4472;p72">
              <a:extLst>
                <a:ext uri="{FF2B5EF4-FFF2-40B4-BE49-F238E27FC236}">
                  <a16:creationId xmlns:a16="http://schemas.microsoft.com/office/drawing/2014/main" id="{EAA45C46-6A40-0616-F064-61D0072C1E55}"/>
                </a:ext>
              </a:extLst>
            </p:cNvPr>
            <p:cNvSpPr/>
            <p:nvPr/>
          </p:nvSpPr>
          <p:spPr>
            <a:xfrm>
              <a:off x="122847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4473;p72">
              <a:extLst>
                <a:ext uri="{FF2B5EF4-FFF2-40B4-BE49-F238E27FC236}">
                  <a16:creationId xmlns:a16="http://schemas.microsoft.com/office/drawing/2014/main" id="{EAEE8873-2CDF-609B-EE29-A181E72D1D9F}"/>
                </a:ext>
              </a:extLst>
            </p:cNvPr>
            <p:cNvSpPr/>
            <p:nvPr/>
          </p:nvSpPr>
          <p:spPr>
            <a:xfrm>
              <a:off x="12284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4474;p72">
              <a:extLst>
                <a:ext uri="{FF2B5EF4-FFF2-40B4-BE49-F238E27FC236}">
                  <a16:creationId xmlns:a16="http://schemas.microsoft.com/office/drawing/2014/main" id="{2074EAEA-3BE1-B495-20EB-F229A274F596}"/>
                </a:ext>
              </a:extLst>
            </p:cNvPr>
            <p:cNvSpPr/>
            <p:nvPr/>
          </p:nvSpPr>
          <p:spPr>
            <a:xfrm>
              <a:off x="12284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4475;p72">
              <a:extLst>
                <a:ext uri="{FF2B5EF4-FFF2-40B4-BE49-F238E27FC236}">
                  <a16:creationId xmlns:a16="http://schemas.microsoft.com/office/drawing/2014/main" id="{A5B5ED64-9A42-3226-90CD-49EC218FEFD4}"/>
                </a:ext>
              </a:extLst>
            </p:cNvPr>
            <p:cNvSpPr/>
            <p:nvPr/>
          </p:nvSpPr>
          <p:spPr>
            <a:xfrm>
              <a:off x="12284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4476;p72">
              <a:extLst>
                <a:ext uri="{FF2B5EF4-FFF2-40B4-BE49-F238E27FC236}">
                  <a16:creationId xmlns:a16="http://schemas.microsoft.com/office/drawing/2014/main" id="{448F2714-41F8-F446-8DB1-8014E56F5208}"/>
                </a:ext>
              </a:extLst>
            </p:cNvPr>
            <p:cNvSpPr/>
            <p:nvPr/>
          </p:nvSpPr>
          <p:spPr>
            <a:xfrm>
              <a:off x="12284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4477;p72">
              <a:extLst>
                <a:ext uri="{FF2B5EF4-FFF2-40B4-BE49-F238E27FC236}">
                  <a16:creationId xmlns:a16="http://schemas.microsoft.com/office/drawing/2014/main" id="{12DEEED5-32C3-7523-CA81-CBB03F75AFFF}"/>
                </a:ext>
              </a:extLst>
            </p:cNvPr>
            <p:cNvSpPr/>
            <p:nvPr/>
          </p:nvSpPr>
          <p:spPr>
            <a:xfrm>
              <a:off x="12284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4478;p72">
              <a:extLst>
                <a:ext uri="{FF2B5EF4-FFF2-40B4-BE49-F238E27FC236}">
                  <a16:creationId xmlns:a16="http://schemas.microsoft.com/office/drawing/2014/main" id="{BE606825-73B4-6276-5823-7B61D7B7A82D}"/>
                </a:ext>
              </a:extLst>
            </p:cNvPr>
            <p:cNvSpPr/>
            <p:nvPr/>
          </p:nvSpPr>
          <p:spPr>
            <a:xfrm>
              <a:off x="12284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4479;p72">
              <a:extLst>
                <a:ext uri="{FF2B5EF4-FFF2-40B4-BE49-F238E27FC236}">
                  <a16:creationId xmlns:a16="http://schemas.microsoft.com/office/drawing/2014/main" id="{B4C55A36-A1E8-7E90-CAF1-54B5DB262942}"/>
                </a:ext>
              </a:extLst>
            </p:cNvPr>
            <p:cNvSpPr/>
            <p:nvPr/>
          </p:nvSpPr>
          <p:spPr>
            <a:xfrm>
              <a:off x="1152275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4480;p72">
              <a:extLst>
                <a:ext uri="{FF2B5EF4-FFF2-40B4-BE49-F238E27FC236}">
                  <a16:creationId xmlns:a16="http://schemas.microsoft.com/office/drawing/2014/main" id="{2ECB29D0-9BA6-2E7F-0092-383D7F2F65D9}"/>
                </a:ext>
              </a:extLst>
            </p:cNvPr>
            <p:cNvSpPr/>
            <p:nvPr/>
          </p:nvSpPr>
          <p:spPr>
            <a:xfrm>
              <a:off x="1152275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4481;p72">
              <a:extLst>
                <a:ext uri="{FF2B5EF4-FFF2-40B4-BE49-F238E27FC236}">
                  <a16:creationId xmlns:a16="http://schemas.microsoft.com/office/drawing/2014/main" id="{51909DB2-7646-4127-DD3B-B5C0AB63A3BA}"/>
                </a:ext>
              </a:extLst>
            </p:cNvPr>
            <p:cNvSpPr/>
            <p:nvPr/>
          </p:nvSpPr>
          <p:spPr>
            <a:xfrm>
              <a:off x="1152275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4482;p72">
              <a:extLst>
                <a:ext uri="{FF2B5EF4-FFF2-40B4-BE49-F238E27FC236}">
                  <a16:creationId xmlns:a16="http://schemas.microsoft.com/office/drawing/2014/main" id="{56105F51-D2B8-2208-67EA-FE06ADD82C10}"/>
                </a:ext>
              </a:extLst>
            </p:cNvPr>
            <p:cNvSpPr/>
            <p:nvPr/>
          </p:nvSpPr>
          <p:spPr>
            <a:xfrm>
              <a:off x="1152275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4483;p72">
              <a:extLst>
                <a:ext uri="{FF2B5EF4-FFF2-40B4-BE49-F238E27FC236}">
                  <a16:creationId xmlns:a16="http://schemas.microsoft.com/office/drawing/2014/main" id="{0A0B187C-0CD3-93ED-900D-F68A1246858D}"/>
                </a:ext>
              </a:extLst>
            </p:cNvPr>
            <p:cNvSpPr/>
            <p:nvPr/>
          </p:nvSpPr>
          <p:spPr>
            <a:xfrm>
              <a:off x="115227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4484;p72">
              <a:extLst>
                <a:ext uri="{FF2B5EF4-FFF2-40B4-BE49-F238E27FC236}">
                  <a16:creationId xmlns:a16="http://schemas.microsoft.com/office/drawing/2014/main" id="{84696C8B-7D49-6BB4-655B-98C6E5DDC6BD}"/>
                </a:ext>
              </a:extLst>
            </p:cNvPr>
            <p:cNvSpPr/>
            <p:nvPr/>
          </p:nvSpPr>
          <p:spPr>
            <a:xfrm>
              <a:off x="1152275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4485;p72">
              <a:extLst>
                <a:ext uri="{FF2B5EF4-FFF2-40B4-BE49-F238E27FC236}">
                  <a16:creationId xmlns:a16="http://schemas.microsoft.com/office/drawing/2014/main" id="{29747E2F-E4C5-8BFC-B63E-78502ECB8E61}"/>
                </a:ext>
              </a:extLst>
            </p:cNvPr>
            <p:cNvSpPr/>
            <p:nvPr/>
          </p:nvSpPr>
          <p:spPr>
            <a:xfrm>
              <a:off x="1152275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4486;p72">
              <a:extLst>
                <a:ext uri="{FF2B5EF4-FFF2-40B4-BE49-F238E27FC236}">
                  <a16:creationId xmlns:a16="http://schemas.microsoft.com/office/drawing/2014/main" id="{AA57331D-FDFD-3531-32ED-D6F07CBA1D35}"/>
                </a:ext>
              </a:extLst>
            </p:cNvPr>
            <p:cNvSpPr/>
            <p:nvPr/>
          </p:nvSpPr>
          <p:spPr>
            <a:xfrm>
              <a:off x="1152275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4487;p72">
              <a:extLst>
                <a:ext uri="{FF2B5EF4-FFF2-40B4-BE49-F238E27FC236}">
                  <a16:creationId xmlns:a16="http://schemas.microsoft.com/office/drawing/2014/main" id="{F79F0CD1-7805-257C-0A23-B97CDC898C98}"/>
                </a:ext>
              </a:extLst>
            </p:cNvPr>
            <p:cNvSpPr/>
            <p:nvPr/>
          </p:nvSpPr>
          <p:spPr>
            <a:xfrm>
              <a:off x="1152275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4488;p72">
              <a:extLst>
                <a:ext uri="{FF2B5EF4-FFF2-40B4-BE49-F238E27FC236}">
                  <a16:creationId xmlns:a16="http://schemas.microsoft.com/office/drawing/2014/main" id="{41745981-8263-5112-1BFD-E864F75DFFBC}"/>
                </a:ext>
              </a:extLst>
            </p:cNvPr>
            <p:cNvSpPr/>
            <p:nvPr/>
          </p:nvSpPr>
          <p:spPr>
            <a:xfrm>
              <a:off x="1152275" y="1876050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4489;p72">
              <a:extLst>
                <a:ext uri="{FF2B5EF4-FFF2-40B4-BE49-F238E27FC236}">
                  <a16:creationId xmlns:a16="http://schemas.microsoft.com/office/drawing/2014/main" id="{5A65BF06-15AE-D0BF-4B85-E54492D50F49}"/>
                </a:ext>
              </a:extLst>
            </p:cNvPr>
            <p:cNvSpPr/>
            <p:nvPr/>
          </p:nvSpPr>
          <p:spPr>
            <a:xfrm>
              <a:off x="1152275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4490;p72">
              <a:extLst>
                <a:ext uri="{FF2B5EF4-FFF2-40B4-BE49-F238E27FC236}">
                  <a16:creationId xmlns:a16="http://schemas.microsoft.com/office/drawing/2014/main" id="{76D4252D-9AA4-126B-5FE1-43290873634F}"/>
                </a:ext>
              </a:extLst>
            </p:cNvPr>
            <p:cNvSpPr/>
            <p:nvPr/>
          </p:nvSpPr>
          <p:spPr>
            <a:xfrm>
              <a:off x="1152275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4491;p72">
              <a:extLst>
                <a:ext uri="{FF2B5EF4-FFF2-40B4-BE49-F238E27FC236}">
                  <a16:creationId xmlns:a16="http://schemas.microsoft.com/office/drawing/2014/main" id="{5543EEDB-11B3-3019-648B-082D9F80894E}"/>
                </a:ext>
              </a:extLst>
            </p:cNvPr>
            <p:cNvSpPr/>
            <p:nvPr/>
          </p:nvSpPr>
          <p:spPr>
            <a:xfrm>
              <a:off x="1152275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4492;p72">
              <a:extLst>
                <a:ext uri="{FF2B5EF4-FFF2-40B4-BE49-F238E27FC236}">
                  <a16:creationId xmlns:a16="http://schemas.microsoft.com/office/drawing/2014/main" id="{E8D6B248-47F2-959F-C200-D2C23682F816}"/>
                </a:ext>
              </a:extLst>
            </p:cNvPr>
            <p:cNvSpPr/>
            <p:nvPr/>
          </p:nvSpPr>
          <p:spPr>
            <a:xfrm>
              <a:off x="11522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4493;p72">
              <a:extLst>
                <a:ext uri="{FF2B5EF4-FFF2-40B4-BE49-F238E27FC236}">
                  <a16:creationId xmlns:a16="http://schemas.microsoft.com/office/drawing/2014/main" id="{66911EE1-2EE0-1604-1AEB-2803F58BF50E}"/>
                </a:ext>
              </a:extLst>
            </p:cNvPr>
            <p:cNvSpPr/>
            <p:nvPr/>
          </p:nvSpPr>
          <p:spPr>
            <a:xfrm>
              <a:off x="1152275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4494;p72">
              <a:extLst>
                <a:ext uri="{FF2B5EF4-FFF2-40B4-BE49-F238E27FC236}">
                  <a16:creationId xmlns:a16="http://schemas.microsoft.com/office/drawing/2014/main" id="{94E5E922-3B40-9070-D8AC-55AAE734CF19}"/>
                </a:ext>
              </a:extLst>
            </p:cNvPr>
            <p:cNvSpPr/>
            <p:nvPr/>
          </p:nvSpPr>
          <p:spPr>
            <a:xfrm>
              <a:off x="107605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4495;p72">
              <a:extLst>
                <a:ext uri="{FF2B5EF4-FFF2-40B4-BE49-F238E27FC236}">
                  <a16:creationId xmlns:a16="http://schemas.microsoft.com/office/drawing/2014/main" id="{7ACA5337-8373-C5C7-1F48-0736D52037E4}"/>
                </a:ext>
              </a:extLst>
            </p:cNvPr>
            <p:cNvSpPr/>
            <p:nvPr/>
          </p:nvSpPr>
          <p:spPr>
            <a:xfrm>
              <a:off x="10760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4496;p72">
              <a:extLst>
                <a:ext uri="{FF2B5EF4-FFF2-40B4-BE49-F238E27FC236}">
                  <a16:creationId xmlns:a16="http://schemas.microsoft.com/office/drawing/2014/main" id="{0C1AE48E-8869-4209-0284-7985D7A5120D}"/>
                </a:ext>
              </a:extLst>
            </p:cNvPr>
            <p:cNvSpPr/>
            <p:nvPr/>
          </p:nvSpPr>
          <p:spPr>
            <a:xfrm>
              <a:off x="10760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4497;p72">
              <a:extLst>
                <a:ext uri="{FF2B5EF4-FFF2-40B4-BE49-F238E27FC236}">
                  <a16:creationId xmlns:a16="http://schemas.microsoft.com/office/drawing/2014/main" id="{AE4C0BCF-B3C8-3A19-D746-73CE7337B0EB}"/>
                </a:ext>
              </a:extLst>
            </p:cNvPr>
            <p:cNvSpPr/>
            <p:nvPr/>
          </p:nvSpPr>
          <p:spPr>
            <a:xfrm>
              <a:off x="10760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4498;p72">
              <a:extLst>
                <a:ext uri="{FF2B5EF4-FFF2-40B4-BE49-F238E27FC236}">
                  <a16:creationId xmlns:a16="http://schemas.microsoft.com/office/drawing/2014/main" id="{BB54EF6F-47A7-7F18-D32F-9A68970312A2}"/>
                </a:ext>
              </a:extLst>
            </p:cNvPr>
            <p:cNvSpPr/>
            <p:nvPr/>
          </p:nvSpPr>
          <p:spPr>
            <a:xfrm>
              <a:off x="10760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4499;p72">
              <a:extLst>
                <a:ext uri="{FF2B5EF4-FFF2-40B4-BE49-F238E27FC236}">
                  <a16:creationId xmlns:a16="http://schemas.microsoft.com/office/drawing/2014/main" id="{FAD69367-87A2-1E88-1E2D-2817837B8D3E}"/>
                </a:ext>
              </a:extLst>
            </p:cNvPr>
            <p:cNvSpPr/>
            <p:nvPr/>
          </p:nvSpPr>
          <p:spPr>
            <a:xfrm>
              <a:off x="10760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4500;p72">
              <a:extLst>
                <a:ext uri="{FF2B5EF4-FFF2-40B4-BE49-F238E27FC236}">
                  <a16:creationId xmlns:a16="http://schemas.microsoft.com/office/drawing/2014/main" id="{7B8552BD-DA52-6113-EBB4-24A8DD2CA812}"/>
                </a:ext>
              </a:extLst>
            </p:cNvPr>
            <p:cNvSpPr/>
            <p:nvPr/>
          </p:nvSpPr>
          <p:spPr>
            <a:xfrm>
              <a:off x="107605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4501;p72">
              <a:extLst>
                <a:ext uri="{FF2B5EF4-FFF2-40B4-BE49-F238E27FC236}">
                  <a16:creationId xmlns:a16="http://schemas.microsoft.com/office/drawing/2014/main" id="{39A24A2C-8448-8B1F-DA42-B2E571CF72F5}"/>
                </a:ext>
              </a:extLst>
            </p:cNvPr>
            <p:cNvSpPr/>
            <p:nvPr/>
          </p:nvSpPr>
          <p:spPr>
            <a:xfrm>
              <a:off x="10760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4502;p72">
              <a:extLst>
                <a:ext uri="{FF2B5EF4-FFF2-40B4-BE49-F238E27FC236}">
                  <a16:creationId xmlns:a16="http://schemas.microsoft.com/office/drawing/2014/main" id="{29358B7E-9777-FAD4-BCAF-2E520059F42F}"/>
                </a:ext>
              </a:extLst>
            </p:cNvPr>
            <p:cNvSpPr/>
            <p:nvPr/>
          </p:nvSpPr>
          <p:spPr>
            <a:xfrm>
              <a:off x="10760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4503;p72">
              <a:extLst>
                <a:ext uri="{FF2B5EF4-FFF2-40B4-BE49-F238E27FC236}">
                  <a16:creationId xmlns:a16="http://schemas.microsoft.com/office/drawing/2014/main" id="{B13A78D9-AB6A-B7B3-D107-26A07C7FD52D}"/>
                </a:ext>
              </a:extLst>
            </p:cNvPr>
            <p:cNvSpPr/>
            <p:nvPr/>
          </p:nvSpPr>
          <p:spPr>
            <a:xfrm>
              <a:off x="10760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4504;p72">
              <a:extLst>
                <a:ext uri="{FF2B5EF4-FFF2-40B4-BE49-F238E27FC236}">
                  <a16:creationId xmlns:a16="http://schemas.microsoft.com/office/drawing/2014/main" id="{43C03CA4-334F-E3F4-C5F0-ECB8E82ED1FE}"/>
                </a:ext>
              </a:extLst>
            </p:cNvPr>
            <p:cNvSpPr/>
            <p:nvPr/>
          </p:nvSpPr>
          <p:spPr>
            <a:xfrm>
              <a:off x="10760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4505;p72">
              <a:extLst>
                <a:ext uri="{FF2B5EF4-FFF2-40B4-BE49-F238E27FC236}">
                  <a16:creationId xmlns:a16="http://schemas.microsoft.com/office/drawing/2014/main" id="{F6C67817-5409-EA3E-2D04-E62F5123023F}"/>
                </a:ext>
              </a:extLst>
            </p:cNvPr>
            <p:cNvSpPr/>
            <p:nvPr/>
          </p:nvSpPr>
          <p:spPr>
            <a:xfrm>
              <a:off x="10760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4506;p72">
              <a:extLst>
                <a:ext uri="{FF2B5EF4-FFF2-40B4-BE49-F238E27FC236}">
                  <a16:creationId xmlns:a16="http://schemas.microsoft.com/office/drawing/2014/main" id="{A8F04AB1-7320-FA88-CFA3-3483C3BFE984}"/>
                </a:ext>
              </a:extLst>
            </p:cNvPr>
            <p:cNvSpPr/>
            <p:nvPr/>
          </p:nvSpPr>
          <p:spPr>
            <a:xfrm>
              <a:off x="10760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4507;p72">
              <a:extLst>
                <a:ext uri="{FF2B5EF4-FFF2-40B4-BE49-F238E27FC236}">
                  <a16:creationId xmlns:a16="http://schemas.microsoft.com/office/drawing/2014/main" id="{CE9E3C67-9D68-D199-7680-EA96BF646137}"/>
                </a:ext>
              </a:extLst>
            </p:cNvPr>
            <p:cNvSpPr/>
            <p:nvPr/>
          </p:nvSpPr>
          <p:spPr>
            <a:xfrm>
              <a:off x="10760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4508;p72">
              <a:extLst>
                <a:ext uri="{FF2B5EF4-FFF2-40B4-BE49-F238E27FC236}">
                  <a16:creationId xmlns:a16="http://schemas.microsoft.com/office/drawing/2014/main" id="{196EDE42-7B69-4681-753C-D5E698520AB6}"/>
                </a:ext>
              </a:extLst>
            </p:cNvPr>
            <p:cNvSpPr/>
            <p:nvPr/>
          </p:nvSpPr>
          <p:spPr>
            <a:xfrm>
              <a:off x="107605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6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4509;p72">
              <a:extLst>
                <a:ext uri="{FF2B5EF4-FFF2-40B4-BE49-F238E27FC236}">
                  <a16:creationId xmlns:a16="http://schemas.microsoft.com/office/drawing/2014/main" id="{36FE69AE-C3D9-47E8-6111-AF3526E80F8C}"/>
                </a:ext>
              </a:extLst>
            </p:cNvPr>
            <p:cNvSpPr/>
            <p:nvPr/>
          </p:nvSpPr>
          <p:spPr>
            <a:xfrm>
              <a:off x="10000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4510;p72">
              <a:extLst>
                <a:ext uri="{FF2B5EF4-FFF2-40B4-BE49-F238E27FC236}">
                  <a16:creationId xmlns:a16="http://schemas.microsoft.com/office/drawing/2014/main" id="{14570EE6-48AB-1B5B-31C4-46DC0C250EB6}"/>
                </a:ext>
              </a:extLst>
            </p:cNvPr>
            <p:cNvSpPr/>
            <p:nvPr/>
          </p:nvSpPr>
          <p:spPr>
            <a:xfrm>
              <a:off x="10000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4511;p72">
              <a:extLst>
                <a:ext uri="{FF2B5EF4-FFF2-40B4-BE49-F238E27FC236}">
                  <a16:creationId xmlns:a16="http://schemas.microsoft.com/office/drawing/2014/main" id="{FF83A744-A1FB-F086-13F7-818E606CFCAB}"/>
                </a:ext>
              </a:extLst>
            </p:cNvPr>
            <p:cNvSpPr/>
            <p:nvPr/>
          </p:nvSpPr>
          <p:spPr>
            <a:xfrm>
              <a:off x="10000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4512;p72">
              <a:extLst>
                <a:ext uri="{FF2B5EF4-FFF2-40B4-BE49-F238E27FC236}">
                  <a16:creationId xmlns:a16="http://schemas.microsoft.com/office/drawing/2014/main" id="{4AAA0466-C605-2710-EF42-6F9817271BC7}"/>
                </a:ext>
              </a:extLst>
            </p:cNvPr>
            <p:cNvSpPr/>
            <p:nvPr/>
          </p:nvSpPr>
          <p:spPr>
            <a:xfrm>
              <a:off x="100005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4513;p72">
              <a:extLst>
                <a:ext uri="{FF2B5EF4-FFF2-40B4-BE49-F238E27FC236}">
                  <a16:creationId xmlns:a16="http://schemas.microsoft.com/office/drawing/2014/main" id="{8C9FA655-DB70-22BC-2B8C-976337A4D947}"/>
                </a:ext>
              </a:extLst>
            </p:cNvPr>
            <p:cNvSpPr/>
            <p:nvPr/>
          </p:nvSpPr>
          <p:spPr>
            <a:xfrm>
              <a:off x="10000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4514;p72">
              <a:extLst>
                <a:ext uri="{FF2B5EF4-FFF2-40B4-BE49-F238E27FC236}">
                  <a16:creationId xmlns:a16="http://schemas.microsoft.com/office/drawing/2014/main" id="{268488A2-B618-CDC5-058E-D23E4466355C}"/>
                </a:ext>
              </a:extLst>
            </p:cNvPr>
            <p:cNvSpPr/>
            <p:nvPr/>
          </p:nvSpPr>
          <p:spPr>
            <a:xfrm>
              <a:off x="10000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4515;p72">
              <a:extLst>
                <a:ext uri="{FF2B5EF4-FFF2-40B4-BE49-F238E27FC236}">
                  <a16:creationId xmlns:a16="http://schemas.microsoft.com/office/drawing/2014/main" id="{A3841888-1B95-E64C-6C02-9FA96ABABF1C}"/>
                </a:ext>
              </a:extLst>
            </p:cNvPr>
            <p:cNvSpPr/>
            <p:nvPr/>
          </p:nvSpPr>
          <p:spPr>
            <a:xfrm>
              <a:off x="10000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4516;p72">
              <a:extLst>
                <a:ext uri="{FF2B5EF4-FFF2-40B4-BE49-F238E27FC236}">
                  <a16:creationId xmlns:a16="http://schemas.microsoft.com/office/drawing/2014/main" id="{364FD3FD-8F0C-54AD-6B2D-F67DDD14213E}"/>
                </a:ext>
              </a:extLst>
            </p:cNvPr>
            <p:cNvSpPr/>
            <p:nvPr/>
          </p:nvSpPr>
          <p:spPr>
            <a:xfrm>
              <a:off x="10000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2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4517;p72">
              <a:extLst>
                <a:ext uri="{FF2B5EF4-FFF2-40B4-BE49-F238E27FC236}">
                  <a16:creationId xmlns:a16="http://schemas.microsoft.com/office/drawing/2014/main" id="{1AD766E4-7596-A1B3-03C1-0221E57779A5}"/>
                </a:ext>
              </a:extLst>
            </p:cNvPr>
            <p:cNvSpPr/>
            <p:nvPr/>
          </p:nvSpPr>
          <p:spPr>
            <a:xfrm>
              <a:off x="10000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4518;p72">
              <a:extLst>
                <a:ext uri="{FF2B5EF4-FFF2-40B4-BE49-F238E27FC236}">
                  <a16:creationId xmlns:a16="http://schemas.microsoft.com/office/drawing/2014/main" id="{98E1CA8E-15EE-FBFD-611B-62D59FDB2EF1}"/>
                </a:ext>
              </a:extLst>
            </p:cNvPr>
            <p:cNvSpPr/>
            <p:nvPr/>
          </p:nvSpPr>
          <p:spPr>
            <a:xfrm>
              <a:off x="9238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4519;p72">
              <a:extLst>
                <a:ext uri="{FF2B5EF4-FFF2-40B4-BE49-F238E27FC236}">
                  <a16:creationId xmlns:a16="http://schemas.microsoft.com/office/drawing/2014/main" id="{9EF13EAA-D815-3FFD-56C0-DAE5E7C947F8}"/>
                </a:ext>
              </a:extLst>
            </p:cNvPr>
            <p:cNvSpPr/>
            <p:nvPr/>
          </p:nvSpPr>
          <p:spPr>
            <a:xfrm>
              <a:off x="9238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4520;p72">
              <a:extLst>
                <a:ext uri="{FF2B5EF4-FFF2-40B4-BE49-F238E27FC236}">
                  <a16:creationId xmlns:a16="http://schemas.microsoft.com/office/drawing/2014/main" id="{4CC2B51B-20AF-DE7C-1E87-32050ABE9A6A}"/>
                </a:ext>
              </a:extLst>
            </p:cNvPr>
            <p:cNvSpPr/>
            <p:nvPr/>
          </p:nvSpPr>
          <p:spPr>
            <a:xfrm>
              <a:off x="92382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4521;p72">
              <a:extLst>
                <a:ext uri="{FF2B5EF4-FFF2-40B4-BE49-F238E27FC236}">
                  <a16:creationId xmlns:a16="http://schemas.microsoft.com/office/drawing/2014/main" id="{B22467A7-10C9-54BE-6DDA-F22460857E0C}"/>
                </a:ext>
              </a:extLst>
            </p:cNvPr>
            <p:cNvSpPr/>
            <p:nvPr/>
          </p:nvSpPr>
          <p:spPr>
            <a:xfrm>
              <a:off x="9238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4522;p72">
              <a:extLst>
                <a:ext uri="{FF2B5EF4-FFF2-40B4-BE49-F238E27FC236}">
                  <a16:creationId xmlns:a16="http://schemas.microsoft.com/office/drawing/2014/main" id="{2E571BE8-E076-60B3-77CE-DF350C348180}"/>
                </a:ext>
              </a:extLst>
            </p:cNvPr>
            <p:cNvSpPr/>
            <p:nvPr/>
          </p:nvSpPr>
          <p:spPr>
            <a:xfrm>
              <a:off x="9238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4523;p72">
              <a:extLst>
                <a:ext uri="{FF2B5EF4-FFF2-40B4-BE49-F238E27FC236}">
                  <a16:creationId xmlns:a16="http://schemas.microsoft.com/office/drawing/2014/main" id="{A5B12B76-6A6A-04A0-C2A6-19625128CBF6}"/>
                </a:ext>
              </a:extLst>
            </p:cNvPr>
            <p:cNvSpPr/>
            <p:nvPr/>
          </p:nvSpPr>
          <p:spPr>
            <a:xfrm>
              <a:off x="9238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4524;p72">
              <a:extLst>
                <a:ext uri="{FF2B5EF4-FFF2-40B4-BE49-F238E27FC236}">
                  <a16:creationId xmlns:a16="http://schemas.microsoft.com/office/drawing/2014/main" id="{5B4E7EFA-223D-C50D-6BAF-A209A25540EB}"/>
                </a:ext>
              </a:extLst>
            </p:cNvPr>
            <p:cNvSpPr/>
            <p:nvPr/>
          </p:nvSpPr>
          <p:spPr>
            <a:xfrm>
              <a:off x="9238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4525;p72">
              <a:extLst>
                <a:ext uri="{FF2B5EF4-FFF2-40B4-BE49-F238E27FC236}">
                  <a16:creationId xmlns:a16="http://schemas.microsoft.com/office/drawing/2014/main" id="{A5F00541-2BB8-FB44-6724-0D5F445B0B36}"/>
                </a:ext>
              </a:extLst>
            </p:cNvPr>
            <p:cNvSpPr/>
            <p:nvPr/>
          </p:nvSpPr>
          <p:spPr>
            <a:xfrm>
              <a:off x="8476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4526;p72">
              <a:extLst>
                <a:ext uri="{FF2B5EF4-FFF2-40B4-BE49-F238E27FC236}">
                  <a16:creationId xmlns:a16="http://schemas.microsoft.com/office/drawing/2014/main" id="{439569FC-E066-5895-B747-C49035E7BA63}"/>
                </a:ext>
              </a:extLst>
            </p:cNvPr>
            <p:cNvSpPr/>
            <p:nvPr/>
          </p:nvSpPr>
          <p:spPr>
            <a:xfrm>
              <a:off x="8476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4527;p72">
              <a:extLst>
                <a:ext uri="{FF2B5EF4-FFF2-40B4-BE49-F238E27FC236}">
                  <a16:creationId xmlns:a16="http://schemas.microsoft.com/office/drawing/2014/main" id="{E204F81C-4E23-BB8F-9A4C-88C64B369DC9}"/>
                </a:ext>
              </a:extLst>
            </p:cNvPr>
            <p:cNvSpPr/>
            <p:nvPr/>
          </p:nvSpPr>
          <p:spPr>
            <a:xfrm>
              <a:off x="8476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4528;p72">
              <a:extLst>
                <a:ext uri="{FF2B5EF4-FFF2-40B4-BE49-F238E27FC236}">
                  <a16:creationId xmlns:a16="http://schemas.microsoft.com/office/drawing/2014/main" id="{848B0204-D261-2539-1EEA-9239E8EA9CA0}"/>
                </a:ext>
              </a:extLst>
            </p:cNvPr>
            <p:cNvSpPr/>
            <p:nvPr/>
          </p:nvSpPr>
          <p:spPr>
            <a:xfrm>
              <a:off x="8476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4529;p72">
              <a:extLst>
                <a:ext uri="{FF2B5EF4-FFF2-40B4-BE49-F238E27FC236}">
                  <a16:creationId xmlns:a16="http://schemas.microsoft.com/office/drawing/2014/main" id="{134D6FA2-3C2A-80D7-75BF-5A59046F40A4}"/>
                </a:ext>
              </a:extLst>
            </p:cNvPr>
            <p:cNvSpPr/>
            <p:nvPr/>
          </p:nvSpPr>
          <p:spPr>
            <a:xfrm>
              <a:off x="8476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4530;p72">
              <a:extLst>
                <a:ext uri="{FF2B5EF4-FFF2-40B4-BE49-F238E27FC236}">
                  <a16:creationId xmlns:a16="http://schemas.microsoft.com/office/drawing/2014/main" id="{8FEFD170-1F8C-CEB8-B78E-62614CECD604}"/>
                </a:ext>
              </a:extLst>
            </p:cNvPr>
            <p:cNvSpPr/>
            <p:nvPr/>
          </p:nvSpPr>
          <p:spPr>
            <a:xfrm>
              <a:off x="8476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4531;p72">
              <a:extLst>
                <a:ext uri="{FF2B5EF4-FFF2-40B4-BE49-F238E27FC236}">
                  <a16:creationId xmlns:a16="http://schemas.microsoft.com/office/drawing/2014/main" id="{1C36470F-F61D-5168-9DD9-AB4DDFC4AF21}"/>
                </a:ext>
              </a:extLst>
            </p:cNvPr>
            <p:cNvSpPr/>
            <p:nvPr/>
          </p:nvSpPr>
          <p:spPr>
            <a:xfrm>
              <a:off x="7714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4532;p72">
              <a:extLst>
                <a:ext uri="{FF2B5EF4-FFF2-40B4-BE49-F238E27FC236}">
                  <a16:creationId xmlns:a16="http://schemas.microsoft.com/office/drawing/2014/main" id="{44FFE06B-5D1D-3124-6B70-50F4FF07150B}"/>
                </a:ext>
              </a:extLst>
            </p:cNvPr>
            <p:cNvSpPr/>
            <p:nvPr/>
          </p:nvSpPr>
          <p:spPr>
            <a:xfrm>
              <a:off x="7714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4533;p72">
              <a:extLst>
                <a:ext uri="{FF2B5EF4-FFF2-40B4-BE49-F238E27FC236}">
                  <a16:creationId xmlns:a16="http://schemas.microsoft.com/office/drawing/2014/main" id="{A66D31B7-7919-9A24-2471-17310CF76131}"/>
                </a:ext>
              </a:extLst>
            </p:cNvPr>
            <p:cNvSpPr/>
            <p:nvPr/>
          </p:nvSpPr>
          <p:spPr>
            <a:xfrm>
              <a:off x="7714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4534;p72">
              <a:extLst>
                <a:ext uri="{FF2B5EF4-FFF2-40B4-BE49-F238E27FC236}">
                  <a16:creationId xmlns:a16="http://schemas.microsoft.com/office/drawing/2014/main" id="{2F2BB4CF-71B2-4EFB-EE2A-F4F2C73A0958}"/>
                </a:ext>
              </a:extLst>
            </p:cNvPr>
            <p:cNvSpPr/>
            <p:nvPr/>
          </p:nvSpPr>
          <p:spPr>
            <a:xfrm>
              <a:off x="7714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4535;p72">
              <a:extLst>
                <a:ext uri="{FF2B5EF4-FFF2-40B4-BE49-F238E27FC236}">
                  <a16:creationId xmlns:a16="http://schemas.microsoft.com/office/drawing/2014/main" id="{C68C5FE5-0F6B-DFB3-7D80-CB55A76CB268}"/>
                </a:ext>
              </a:extLst>
            </p:cNvPr>
            <p:cNvSpPr/>
            <p:nvPr/>
          </p:nvSpPr>
          <p:spPr>
            <a:xfrm>
              <a:off x="6952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4536;p72">
              <a:extLst>
                <a:ext uri="{FF2B5EF4-FFF2-40B4-BE49-F238E27FC236}">
                  <a16:creationId xmlns:a16="http://schemas.microsoft.com/office/drawing/2014/main" id="{62D163D2-28A5-3FFB-5963-304AEFD4BFCE}"/>
                </a:ext>
              </a:extLst>
            </p:cNvPr>
            <p:cNvSpPr/>
            <p:nvPr/>
          </p:nvSpPr>
          <p:spPr>
            <a:xfrm>
              <a:off x="6952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4537;p72">
              <a:extLst>
                <a:ext uri="{FF2B5EF4-FFF2-40B4-BE49-F238E27FC236}">
                  <a16:creationId xmlns:a16="http://schemas.microsoft.com/office/drawing/2014/main" id="{D6AD7DFD-10E2-6592-5F7F-0F10651E12B8}"/>
                </a:ext>
              </a:extLst>
            </p:cNvPr>
            <p:cNvSpPr/>
            <p:nvPr/>
          </p:nvSpPr>
          <p:spPr>
            <a:xfrm>
              <a:off x="6952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4538;p72">
              <a:extLst>
                <a:ext uri="{FF2B5EF4-FFF2-40B4-BE49-F238E27FC236}">
                  <a16:creationId xmlns:a16="http://schemas.microsoft.com/office/drawing/2014/main" id="{7B19D107-706B-FF7D-D605-86A6C481FFEF}"/>
                </a:ext>
              </a:extLst>
            </p:cNvPr>
            <p:cNvSpPr/>
            <p:nvPr/>
          </p:nvSpPr>
          <p:spPr>
            <a:xfrm>
              <a:off x="6952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4539;p72">
              <a:extLst>
                <a:ext uri="{FF2B5EF4-FFF2-40B4-BE49-F238E27FC236}">
                  <a16:creationId xmlns:a16="http://schemas.microsoft.com/office/drawing/2014/main" id="{BACF045B-4133-D3EB-147B-AB24F4C8494B}"/>
                </a:ext>
              </a:extLst>
            </p:cNvPr>
            <p:cNvSpPr/>
            <p:nvPr/>
          </p:nvSpPr>
          <p:spPr>
            <a:xfrm>
              <a:off x="6189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4540;p72">
              <a:extLst>
                <a:ext uri="{FF2B5EF4-FFF2-40B4-BE49-F238E27FC236}">
                  <a16:creationId xmlns:a16="http://schemas.microsoft.com/office/drawing/2014/main" id="{9B35424B-5342-A83F-8730-103185700F91}"/>
                </a:ext>
              </a:extLst>
            </p:cNvPr>
            <p:cNvSpPr/>
            <p:nvPr/>
          </p:nvSpPr>
          <p:spPr>
            <a:xfrm>
              <a:off x="6189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4541;p72">
              <a:extLst>
                <a:ext uri="{FF2B5EF4-FFF2-40B4-BE49-F238E27FC236}">
                  <a16:creationId xmlns:a16="http://schemas.microsoft.com/office/drawing/2014/main" id="{B2501B19-6C20-7901-1A08-D25F94506C58}"/>
                </a:ext>
              </a:extLst>
            </p:cNvPr>
            <p:cNvSpPr/>
            <p:nvPr/>
          </p:nvSpPr>
          <p:spPr>
            <a:xfrm>
              <a:off x="6189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4542;p72">
              <a:extLst>
                <a:ext uri="{FF2B5EF4-FFF2-40B4-BE49-F238E27FC236}">
                  <a16:creationId xmlns:a16="http://schemas.microsoft.com/office/drawing/2014/main" id="{31CD7A66-A092-33F2-17B1-47BCF2A0615A}"/>
                </a:ext>
              </a:extLst>
            </p:cNvPr>
            <p:cNvSpPr/>
            <p:nvPr/>
          </p:nvSpPr>
          <p:spPr>
            <a:xfrm>
              <a:off x="6189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4543;p72">
              <a:extLst>
                <a:ext uri="{FF2B5EF4-FFF2-40B4-BE49-F238E27FC236}">
                  <a16:creationId xmlns:a16="http://schemas.microsoft.com/office/drawing/2014/main" id="{57E1FCD1-9DD2-EDBE-53DB-CEBCC10A4505}"/>
                </a:ext>
              </a:extLst>
            </p:cNvPr>
            <p:cNvSpPr/>
            <p:nvPr/>
          </p:nvSpPr>
          <p:spPr>
            <a:xfrm>
              <a:off x="542775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4544;p72">
              <a:extLst>
                <a:ext uri="{FF2B5EF4-FFF2-40B4-BE49-F238E27FC236}">
                  <a16:creationId xmlns:a16="http://schemas.microsoft.com/office/drawing/2014/main" id="{34B62B4A-6457-4A06-7460-5DEC4B8C9221}"/>
                </a:ext>
              </a:extLst>
            </p:cNvPr>
            <p:cNvSpPr/>
            <p:nvPr/>
          </p:nvSpPr>
          <p:spPr>
            <a:xfrm>
              <a:off x="542775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4545;p72">
              <a:extLst>
                <a:ext uri="{FF2B5EF4-FFF2-40B4-BE49-F238E27FC236}">
                  <a16:creationId xmlns:a16="http://schemas.microsoft.com/office/drawing/2014/main" id="{64760E71-0493-34C5-BF69-D13CC854AA39}"/>
                </a:ext>
              </a:extLst>
            </p:cNvPr>
            <p:cNvSpPr/>
            <p:nvPr/>
          </p:nvSpPr>
          <p:spPr>
            <a:xfrm>
              <a:off x="542775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4546;p72">
              <a:extLst>
                <a:ext uri="{FF2B5EF4-FFF2-40B4-BE49-F238E27FC236}">
                  <a16:creationId xmlns:a16="http://schemas.microsoft.com/office/drawing/2014/main" id="{BE9AA515-8554-1A41-7E38-40A980B93FC5}"/>
                </a:ext>
              </a:extLst>
            </p:cNvPr>
            <p:cNvSpPr/>
            <p:nvPr/>
          </p:nvSpPr>
          <p:spPr>
            <a:xfrm>
              <a:off x="5427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4547;p72">
              <a:extLst>
                <a:ext uri="{FF2B5EF4-FFF2-40B4-BE49-F238E27FC236}">
                  <a16:creationId xmlns:a16="http://schemas.microsoft.com/office/drawing/2014/main" id="{5FA35509-A102-2905-A602-28872333DD28}"/>
                </a:ext>
              </a:extLst>
            </p:cNvPr>
            <p:cNvSpPr/>
            <p:nvPr/>
          </p:nvSpPr>
          <p:spPr>
            <a:xfrm>
              <a:off x="4665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4548;p72">
              <a:extLst>
                <a:ext uri="{FF2B5EF4-FFF2-40B4-BE49-F238E27FC236}">
                  <a16:creationId xmlns:a16="http://schemas.microsoft.com/office/drawing/2014/main" id="{5919E719-D6AB-0BB6-1950-3DD5FEC116CA}"/>
                </a:ext>
              </a:extLst>
            </p:cNvPr>
            <p:cNvSpPr/>
            <p:nvPr/>
          </p:nvSpPr>
          <p:spPr>
            <a:xfrm>
              <a:off x="4665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4549;p72">
              <a:extLst>
                <a:ext uri="{FF2B5EF4-FFF2-40B4-BE49-F238E27FC236}">
                  <a16:creationId xmlns:a16="http://schemas.microsoft.com/office/drawing/2014/main" id="{577CCB77-A826-9EF5-678F-49CEA3F6CE9A}"/>
                </a:ext>
              </a:extLst>
            </p:cNvPr>
            <p:cNvSpPr/>
            <p:nvPr/>
          </p:nvSpPr>
          <p:spPr>
            <a:xfrm>
              <a:off x="4665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4550;p72">
              <a:extLst>
                <a:ext uri="{FF2B5EF4-FFF2-40B4-BE49-F238E27FC236}">
                  <a16:creationId xmlns:a16="http://schemas.microsoft.com/office/drawing/2014/main" id="{2737F334-F753-B17A-3B00-8694B79F6E12}"/>
                </a:ext>
              </a:extLst>
            </p:cNvPr>
            <p:cNvSpPr/>
            <p:nvPr/>
          </p:nvSpPr>
          <p:spPr>
            <a:xfrm>
              <a:off x="4665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4551;p72">
              <a:extLst>
                <a:ext uri="{FF2B5EF4-FFF2-40B4-BE49-F238E27FC236}">
                  <a16:creationId xmlns:a16="http://schemas.microsoft.com/office/drawing/2014/main" id="{02D7BDB7-FEB3-8215-CB3D-7CB747C23476}"/>
                </a:ext>
              </a:extLst>
            </p:cNvPr>
            <p:cNvSpPr/>
            <p:nvPr/>
          </p:nvSpPr>
          <p:spPr>
            <a:xfrm>
              <a:off x="390550" y="1876050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4552;p72">
              <a:extLst>
                <a:ext uri="{FF2B5EF4-FFF2-40B4-BE49-F238E27FC236}">
                  <a16:creationId xmlns:a16="http://schemas.microsoft.com/office/drawing/2014/main" id="{F9318002-B966-B36F-2BA4-5C0EBC38662D}"/>
                </a:ext>
              </a:extLst>
            </p:cNvPr>
            <p:cNvSpPr/>
            <p:nvPr/>
          </p:nvSpPr>
          <p:spPr>
            <a:xfrm>
              <a:off x="390550" y="1799825"/>
              <a:ext cx="62350" cy="53300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1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3" y="1150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4553;p72">
              <a:extLst>
                <a:ext uri="{FF2B5EF4-FFF2-40B4-BE49-F238E27FC236}">
                  <a16:creationId xmlns:a16="http://schemas.microsoft.com/office/drawing/2014/main" id="{C16F42B2-D21F-5724-F7C2-06A7AEF02756}"/>
                </a:ext>
              </a:extLst>
            </p:cNvPr>
            <p:cNvSpPr/>
            <p:nvPr/>
          </p:nvSpPr>
          <p:spPr>
            <a:xfrm>
              <a:off x="39055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39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4554;p72">
              <a:extLst>
                <a:ext uri="{FF2B5EF4-FFF2-40B4-BE49-F238E27FC236}">
                  <a16:creationId xmlns:a16="http://schemas.microsoft.com/office/drawing/2014/main" id="{0913405F-6D89-5383-F286-F7A4A9E7AD89}"/>
                </a:ext>
              </a:extLst>
            </p:cNvPr>
            <p:cNvSpPr/>
            <p:nvPr/>
          </p:nvSpPr>
          <p:spPr>
            <a:xfrm>
              <a:off x="39055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4555;p72">
              <a:extLst>
                <a:ext uri="{FF2B5EF4-FFF2-40B4-BE49-F238E27FC236}">
                  <a16:creationId xmlns:a16="http://schemas.microsoft.com/office/drawing/2014/main" id="{F164C75E-8254-BD60-1FBA-2B6AD75BE648}"/>
                </a:ext>
              </a:extLst>
            </p:cNvPr>
            <p:cNvSpPr/>
            <p:nvPr/>
          </p:nvSpPr>
          <p:spPr>
            <a:xfrm>
              <a:off x="390550" y="1571400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4556;p72">
              <a:extLst>
                <a:ext uri="{FF2B5EF4-FFF2-40B4-BE49-F238E27FC236}">
                  <a16:creationId xmlns:a16="http://schemas.microsoft.com/office/drawing/2014/main" id="{394F5417-12E0-1D4F-8326-C8C16A192C06}"/>
                </a:ext>
              </a:extLst>
            </p:cNvPr>
            <p:cNvSpPr/>
            <p:nvPr/>
          </p:nvSpPr>
          <p:spPr>
            <a:xfrm>
              <a:off x="3143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4557;p72">
              <a:extLst>
                <a:ext uri="{FF2B5EF4-FFF2-40B4-BE49-F238E27FC236}">
                  <a16:creationId xmlns:a16="http://schemas.microsoft.com/office/drawing/2014/main" id="{F3704DBF-9F0F-E8E7-C0D4-31706996ECB1}"/>
                </a:ext>
              </a:extLst>
            </p:cNvPr>
            <p:cNvSpPr/>
            <p:nvPr/>
          </p:nvSpPr>
          <p:spPr>
            <a:xfrm>
              <a:off x="3143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4558;p72">
              <a:extLst>
                <a:ext uri="{FF2B5EF4-FFF2-40B4-BE49-F238E27FC236}">
                  <a16:creationId xmlns:a16="http://schemas.microsoft.com/office/drawing/2014/main" id="{282A8060-8564-3637-EACE-AB2C5D15229E}"/>
                </a:ext>
              </a:extLst>
            </p:cNvPr>
            <p:cNvSpPr/>
            <p:nvPr/>
          </p:nvSpPr>
          <p:spPr>
            <a:xfrm>
              <a:off x="3143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4559;p72">
              <a:extLst>
                <a:ext uri="{FF2B5EF4-FFF2-40B4-BE49-F238E27FC236}">
                  <a16:creationId xmlns:a16="http://schemas.microsoft.com/office/drawing/2014/main" id="{0DF451FB-9D39-6C3D-03C3-5C1855F79EAD}"/>
                </a:ext>
              </a:extLst>
            </p:cNvPr>
            <p:cNvSpPr/>
            <p:nvPr/>
          </p:nvSpPr>
          <p:spPr>
            <a:xfrm>
              <a:off x="3143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4560;p72">
              <a:extLst>
                <a:ext uri="{FF2B5EF4-FFF2-40B4-BE49-F238E27FC236}">
                  <a16:creationId xmlns:a16="http://schemas.microsoft.com/office/drawing/2014/main" id="{6B615B5C-3745-52EE-06F7-699CFF7EBEF3}"/>
                </a:ext>
              </a:extLst>
            </p:cNvPr>
            <p:cNvSpPr/>
            <p:nvPr/>
          </p:nvSpPr>
          <p:spPr>
            <a:xfrm>
              <a:off x="3143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4561;p72">
              <a:extLst>
                <a:ext uri="{FF2B5EF4-FFF2-40B4-BE49-F238E27FC236}">
                  <a16:creationId xmlns:a16="http://schemas.microsoft.com/office/drawing/2014/main" id="{19147862-2A51-018C-E1F0-8E34B9584A3A}"/>
                </a:ext>
              </a:extLst>
            </p:cNvPr>
            <p:cNvSpPr/>
            <p:nvPr/>
          </p:nvSpPr>
          <p:spPr>
            <a:xfrm>
              <a:off x="314325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4562;p72">
              <a:extLst>
                <a:ext uri="{FF2B5EF4-FFF2-40B4-BE49-F238E27FC236}">
                  <a16:creationId xmlns:a16="http://schemas.microsoft.com/office/drawing/2014/main" id="{E9349C58-38B4-8836-5C34-A18246311F2B}"/>
                </a:ext>
              </a:extLst>
            </p:cNvPr>
            <p:cNvSpPr/>
            <p:nvPr/>
          </p:nvSpPr>
          <p:spPr>
            <a:xfrm>
              <a:off x="2381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4563;p72">
              <a:extLst>
                <a:ext uri="{FF2B5EF4-FFF2-40B4-BE49-F238E27FC236}">
                  <a16:creationId xmlns:a16="http://schemas.microsoft.com/office/drawing/2014/main" id="{E247BDCF-9A00-3111-390A-D7F28B5A1B9A}"/>
                </a:ext>
              </a:extLst>
            </p:cNvPr>
            <p:cNvSpPr/>
            <p:nvPr/>
          </p:nvSpPr>
          <p:spPr>
            <a:xfrm>
              <a:off x="2381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4564;p72">
              <a:extLst>
                <a:ext uri="{FF2B5EF4-FFF2-40B4-BE49-F238E27FC236}">
                  <a16:creationId xmlns:a16="http://schemas.microsoft.com/office/drawing/2014/main" id="{A6608E99-466E-03A6-AABB-A67629996A7F}"/>
                </a:ext>
              </a:extLst>
            </p:cNvPr>
            <p:cNvSpPr/>
            <p:nvPr/>
          </p:nvSpPr>
          <p:spPr>
            <a:xfrm>
              <a:off x="2381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4565;p72">
              <a:extLst>
                <a:ext uri="{FF2B5EF4-FFF2-40B4-BE49-F238E27FC236}">
                  <a16:creationId xmlns:a16="http://schemas.microsoft.com/office/drawing/2014/main" id="{36E7096C-7500-406C-3494-424C20140862}"/>
                </a:ext>
              </a:extLst>
            </p:cNvPr>
            <p:cNvSpPr/>
            <p:nvPr/>
          </p:nvSpPr>
          <p:spPr>
            <a:xfrm>
              <a:off x="2381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4566;p72">
              <a:extLst>
                <a:ext uri="{FF2B5EF4-FFF2-40B4-BE49-F238E27FC236}">
                  <a16:creationId xmlns:a16="http://schemas.microsoft.com/office/drawing/2014/main" id="{036B3630-131C-4C7E-A41D-74A9036B64A6}"/>
                </a:ext>
              </a:extLst>
            </p:cNvPr>
            <p:cNvSpPr/>
            <p:nvPr/>
          </p:nvSpPr>
          <p:spPr>
            <a:xfrm>
              <a:off x="442782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4567;p72">
              <a:extLst>
                <a:ext uri="{FF2B5EF4-FFF2-40B4-BE49-F238E27FC236}">
                  <a16:creationId xmlns:a16="http://schemas.microsoft.com/office/drawing/2014/main" id="{EE6EFD0F-8604-963A-3D9C-DEBDC5A9E74E}"/>
                </a:ext>
              </a:extLst>
            </p:cNvPr>
            <p:cNvSpPr/>
            <p:nvPr/>
          </p:nvSpPr>
          <p:spPr>
            <a:xfrm>
              <a:off x="442782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4568;p72">
              <a:extLst>
                <a:ext uri="{FF2B5EF4-FFF2-40B4-BE49-F238E27FC236}">
                  <a16:creationId xmlns:a16="http://schemas.microsoft.com/office/drawing/2014/main" id="{92A11037-5435-2A2C-D9F8-E5326D39467D}"/>
                </a:ext>
              </a:extLst>
            </p:cNvPr>
            <p:cNvSpPr/>
            <p:nvPr/>
          </p:nvSpPr>
          <p:spPr>
            <a:xfrm>
              <a:off x="450405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4569;p72">
              <a:extLst>
                <a:ext uri="{FF2B5EF4-FFF2-40B4-BE49-F238E27FC236}">
                  <a16:creationId xmlns:a16="http://schemas.microsoft.com/office/drawing/2014/main" id="{BB9BA26A-18C2-DAF9-F757-63F7B877AF98}"/>
                </a:ext>
              </a:extLst>
            </p:cNvPr>
            <p:cNvSpPr/>
            <p:nvPr/>
          </p:nvSpPr>
          <p:spPr>
            <a:xfrm>
              <a:off x="45040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4570;p72">
              <a:extLst>
                <a:ext uri="{FF2B5EF4-FFF2-40B4-BE49-F238E27FC236}">
                  <a16:creationId xmlns:a16="http://schemas.microsoft.com/office/drawing/2014/main" id="{3F35B4C1-5D01-3BC6-92E3-9FF151786C6E}"/>
                </a:ext>
              </a:extLst>
            </p:cNvPr>
            <p:cNvSpPr/>
            <p:nvPr/>
          </p:nvSpPr>
          <p:spPr>
            <a:xfrm>
              <a:off x="45802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4571;p72">
              <a:extLst>
                <a:ext uri="{FF2B5EF4-FFF2-40B4-BE49-F238E27FC236}">
                  <a16:creationId xmlns:a16="http://schemas.microsoft.com/office/drawing/2014/main" id="{3C6417A2-68DC-1CA2-31F7-453F034EB5D3}"/>
                </a:ext>
              </a:extLst>
            </p:cNvPr>
            <p:cNvSpPr/>
            <p:nvPr/>
          </p:nvSpPr>
          <p:spPr>
            <a:xfrm>
              <a:off x="450405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4572;p72">
              <a:extLst>
                <a:ext uri="{FF2B5EF4-FFF2-40B4-BE49-F238E27FC236}">
                  <a16:creationId xmlns:a16="http://schemas.microsoft.com/office/drawing/2014/main" id="{B207BAC6-8140-D24E-C4E2-E7ACB0E6FF84}"/>
                </a:ext>
              </a:extLst>
            </p:cNvPr>
            <p:cNvSpPr/>
            <p:nvPr/>
          </p:nvSpPr>
          <p:spPr>
            <a:xfrm>
              <a:off x="511335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4573;p72">
              <a:extLst>
                <a:ext uri="{FF2B5EF4-FFF2-40B4-BE49-F238E27FC236}">
                  <a16:creationId xmlns:a16="http://schemas.microsoft.com/office/drawing/2014/main" id="{D405741E-AFC5-B260-FB5E-D8717F656371}"/>
                </a:ext>
              </a:extLst>
            </p:cNvPr>
            <p:cNvSpPr/>
            <p:nvPr/>
          </p:nvSpPr>
          <p:spPr>
            <a:xfrm>
              <a:off x="511335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4574;p72">
              <a:extLst>
                <a:ext uri="{FF2B5EF4-FFF2-40B4-BE49-F238E27FC236}">
                  <a16:creationId xmlns:a16="http://schemas.microsoft.com/office/drawing/2014/main" id="{9ADD7C53-9C43-A36C-0594-B12177CE90DE}"/>
                </a:ext>
              </a:extLst>
            </p:cNvPr>
            <p:cNvSpPr/>
            <p:nvPr/>
          </p:nvSpPr>
          <p:spPr>
            <a:xfrm>
              <a:off x="511335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4575;p72">
              <a:extLst>
                <a:ext uri="{FF2B5EF4-FFF2-40B4-BE49-F238E27FC236}">
                  <a16:creationId xmlns:a16="http://schemas.microsoft.com/office/drawing/2014/main" id="{97E6CD29-3898-E7AD-2F1B-2CCC6728B070}"/>
                </a:ext>
              </a:extLst>
            </p:cNvPr>
            <p:cNvSpPr/>
            <p:nvPr/>
          </p:nvSpPr>
          <p:spPr>
            <a:xfrm>
              <a:off x="511335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4576;p72">
              <a:extLst>
                <a:ext uri="{FF2B5EF4-FFF2-40B4-BE49-F238E27FC236}">
                  <a16:creationId xmlns:a16="http://schemas.microsoft.com/office/drawing/2014/main" id="{8C0683CB-FFDE-A10A-B682-D92FCD8DCE0D}"/>
                </a:ext>
              </a:extLst>
            </p:cNvPr>
            <p:cNvSpPr/>
            <p:nvPr/>
          </p:nvSpPr>
          <p:spPr>
            <a:xfrm>
              <a:off x="5113350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4577;p72">
              <a:extLst>
                <a:ext uri="{FF2B5EF4-FFF2-40B4-BE49-F238E27FC236}">
                  <a16:creationId xmlns:a16="http://schemas.microsoft.com/office/drawing/2014/main" id="{A3529658-579D-A5FF-B58C-46A28EF0D61C}"/>
                </a:ext>
              </a:extLst>
            </p:cNvPr>
            <p:cNvSpPr/>
            <p:nvPr/>
          </p:nvSpPr>
          <p:spPr>
            <a:xfrm>
              <a:off x="5113350" y="18760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4578;p72">
              <a:extLst>
                <a:ext uri="{FF2B5EF4-FFF2-40B4-BE49-F238E27FC236}">
                  <a16:creationId xmlns:a16="http://schemas.microsoft.com/office/drawing/2014/main" id="{7EC9CFD1-A08D-A3BF-9C06-F63F8601DB11}"/>
                </a:ext>
              </a:extLst>
            </p:cNvPr>
            <p:cNvSpPr/>
            <p:nvPr/>
          </p:nvSpPr>
          <p:spPr>
            <a:xfrm>
              <a:off x="5113350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4579;p72">
              <a:extLst>
                <a:ext uri="{FF2B5EF4-FFF2-40B4-BE49-F238E27FC236}">
                  <a16:creationId xmlns:a16="http://schemas.microsoft.com/office/drawing/2014/main" id="{00F2A081-8565-ECF9-A5D4-7024048583C3}"/>
                </a:ext>
              </a:extLst>
            </p:cNvPr>
            <p:cNvSpPr/>
            <p:nvPr/>
          </p:nvSpPr>
          <p:spPr>
            <a:xfrm>
              <a:off x="5113350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4580;p72">
              <a:extLst>
                <a:ext uri="{FF2B5EF4-FFF2-40B4-BE49-F238E27FC236}">
                  <a16:creationId xmlns:a16="http://schemas.microsoft.com/office/drawing/2014/main" id="{BE917862-4C7B-818B-7850-629F7F39A3FB}"/>
                </a:ext>
              </a:extLst>
            </p:cNvPr>
            <p:cNvSpPr/>
            <p:nvPr/>
          </p:nvSpPr>
          <p:spPr>
            <a:xfrm>
              <a:off x="5113350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4581;p72">
              <a:extLst>
                <a:ext uri="{FF2B5EF4-FFF2-40B4-BE49-F238E27FC236}">
                  <a16:creationId xmlns:a16="http://schemas.microsoft.com/office/drawing/2014/main" id="{7A16A82A-4689-8DE5-AE73-ED0C8F7CD40F}"/>
                </a:ext>
              </a:extLst>
            </p:cNvPr>
            <p:cNvSpPr/>
            <p:nvPr/>
          </p:nvSpPr>
          <p:spPr>
            <a:xfrm>
              <a:off x="5113350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4582;p72">
              <a:extLst>
                <a:ext uri="{FF2B5EF4-FFF2-40B4-BE49-F238E27FC236}">
                  <a16:creationId xmlns:a16="http://schemas.microsoft.com/office/drawing/2014/main" id="{A20D0EFE-28DD-AC70-42B1-14BB69D9CD9E}"/>
                </a:ext>
              </a:extLst>
            </p:cNvPr>
            <p:cNvSpPr/>
            <p:nvPr/>
          </p:nvSpPr>
          <p:spPr>
            <a:xfrm>
              <a:off x="511335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83" y="0"/>
                  </a:moveTo>
                  <a:cubicBezTo>
                    <a:pt x="1080" y="0"/>
                    <a:pt x="1077" y="0"/>
                    <a:pt x="1073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8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4583;p72">
              <a:extLst>
                <a:ext uri="{FF2B5EF4-FFF2-40B4-BE49-F238E27FC236}">
                  <a16:creationId xmlns:a16="http://schemas.microsoft.com/office/drawing/2014/main" id="{B0E728EC-89B8-589D-89C3-1ED75C48ED84}"/>
                </a:ext>
              </a:extLst>
            </p:cNvPr>
            <p:cNvSpPr/>
            <p:nvPr/>
          </p:nvSpPr>
          <p:spPr>
            <a:xfrm>
              <a:off x="5113350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4584;p72">
              <a:extLst>
                <a:ext uri="{FF2B5EF4-FFF2-40B4-BE49-F238E27FC236}">
                  <a16:creationId xmlns:a16="http://schemas.microsoft.com/office/drawing/2014/main" id="{35193E0B-E346-DF75-BBEA-61E4FDCE984E}"/>
                </a:ext>
              </a:extLst>
            </p:cNvPr>
            <p:cNvSpPr/>
            <p:nvPr/>
          </p:nvSpPr>
          <p:spPr>
            <a:xfrm>
              <a:off x="5113350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4585;p72">
              <a:extLst>
                <a:ext uri="{FF2B5EF4-FFF2-40B4-BE49-F238E27FC236}">
                  <a16:creationId xmlns:a16="http://schemas.microsoft.com/office/drawing/2014/main" id="{AD78AC35-181F-2A59-DE48-66D205ADC59C}"/>
                </a:ext>
              </a:extLst>
            </p:cNvPr>
            <p:cNvSpPr/>
            <p:nvPr/>
          </p:nvSpPr>
          <p:spPr>
            <a:xfrm>
              <a:off x="5113350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73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4586;p72">
              <a:extLst>
                <a:ext uri="{FF2B5EF4-FFF2-40B4-BE49-F238E27FC236}">
                  <a16:creationId xmlns:a16="http://schemas.microsoft.com/office/drawing/2014/main" id="{D8A8BBBD-C7BE-6DAA-EB94-CCF5F343FEEA}"/>
                </a:ext>
              </a:extLst>
            </p:cNvPr>
            <p:cNvSpPr/>
            <p:nvPr/>
          </p:nvSpPr>
          <p:spPr>
            <a:xfrm>
              <a:off x="47324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4587;p72">
              <a:extLst>
                <a:ext uri="{FF2B5EF4-FFF2-40B4-BE49-F238E27FC236}">
                  <a16:creationId xmlns:a16="http://schemas.microsoft.com/office/drawing/2014/main" id="{7CC941BC-4D2D-12F5-28B2-61C8389D0F98}"/>
                </a:ext>
              </a:extLst>
            </p:cNvPr>
            <p:cNvSpPr/>
            <p:nvPr/>
          </p:nvSpPr>
          <p:spPr>
            <a:xfrm>
              <a:off x="47324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4588;p72">
              <a:extLst>
                <a:ext uri="{FF2B5EF4-FFF2-40B4-BE49-F238E27FC236}">
                  <a16:creationId xmlns:a16="http://schemas.microsoft.com/office/drawing/2014/main" id="{79989447-03D0-C9E9-8E1D-C55EE9A0B608}"/>
                </a:ext>
              </a:extLst>
            </p:cNvPr>
            <p:cNvSpPr/>
            <p:nvPr/>
          </p:nvSpPr>
          <p:spPr>
            <a:xfrm>
              <a:off x="47324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4589;p72">
              <a:extLst>
                <a:ext uri="{FF2B5EF4-FFF2-40B4-BE49-F238E27FC236}">
                  <a16:creationId xmlns:a16="http://schemas.microsoft.com/office/drawing/2014/main" id="{C802B320-589C-2470-1122-6DD88FABF355}"/>
                </a:ext>
              </a:extLst>
            </p:cNvPr>
            <p:cNvSpPr/>
            <p:nvPr/>
          </p:nvSpPr>
          <p:spPr>
            <a:xfrm>
              <a:off x="47324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4590;p72">
              <a:extLst>
                <a:ext uri="{FF2B5EF4-FFF2-40B4-BE49-F238E27FC236}">
                  <a16:creationId xmlns:a16="http://schemas.microsoft.com/office/drawing/2014/main" id="{18996803-E82A-85E8-8AEE-8CE2A34B0C25}"/>
                </a:ext>
              </a:extLst>
            </p:cNvPr>
            <p:cNvSpPr/>
            <p:nvPr/>
          </p:nvSpPr>
          <p:spPr>
            <a:xfrm>
              <a:off x="47324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4591;p72">
              <a:extLst>
                <a:ext uri="{FF2B5EF4-FFF2-40B4-BE49-F238E27FC236}">
                  <a16:creationId xmlns:a16="http://schemas.microsoft.com/office/drawing/2014/main" id="{19CE9953-9961-3F00-285E-A0D6AE716A20}"/>
                </a:ext>
              </a:extLst>
            </p:cNvPr>
            <p:cNvSpPr/>
            <p:nvPr/>
          </p:nvSpPr>
          <p:spPr>
            <a:xfrm>
              <a:off x="4732475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4592;p72">
              <a:extLst>
                <a:ext uri="{FF2B5EF4-FFF2-40B4-BE49-F238E27FC236}">
                  <a16:creationId xmlns:a16="http://schemas.microsoft.com/office/drawing/2014/main" id="{5F99B3F7-C258-F897-CA3F-80DE5622FAFA}"/>
                </a:ext>
              </a:extLst>
            </p:cNvPr>
            <p:cNvSpPr/>
            <p:nvPr/>
          </p:nvSpPr>
          <p:spPr>
            <a:xfrm>
              <a:off x="47324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4593;p72">
              <a:extLst>
                <a:ext uri="{FF2B5EF4-FFF2-40B4-BE49-F238E27FC236}">
                  <a16:creationId xmlns:a16="http://schemas.microsoft.com/office/drawing/2014/main" id="{483B15C8-9A6A-CD26-B8B8-9F71ECACF9DC}"/>
                </a:ext>
              </a:extLst>
            </p:cNvPr>
            <p:cNvSpPr/>
            <p:nvPr/>
          </p:nvSpPr>
          <p:spPr>
            <a:xfrm>
              <a:off x="47324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4594;p72">
              <a:extLst>
                <a:ext uri="{FF2B5EF4-FFF2-40B4-BE49-F238E27FC236}">
                  <a16:creationId xmlns:a16="http://schemas.microsoft.com/office/drawing/2014/main" id="{32D9D3DA-4155-B810-780A-C210CE5A6C36}"/>
                </a:ext>
              </a:extLst>
            </p:cNvPr>
            <p:cNvSpPr/>
            <p:nvPr/>
          </p:nvSpPr>
          <p:spPr>
            <a:xfrm>
              <a:off x="47324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4595;p72">
              <a:extLst>
                <a:ext uri="{FF2B5EF4-FFF2-40B4-BE49-F238E27FC236}">
                  <a16:creationId xmlns:a16="http://schemas.microsoft.com/office/drawing/2014/main" id="{30653E30-DDEA-FD3F-AED6-D41EF5055AEF}"/>
                </a:ext>
              </a:extLst>
            </p:cNvPr>
            <p:cNvSpPr/>
            <p:nvPr/>
          </p:nvSpPr>
          <p:spPr>
            <a:xfrm>
              <a:off x="47324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4596;p72">
              <a:extLst>
                <a:ext uri="{FF2B5EF4-FFF2-40B4-BE49-F238E27FC236}">
                  <a16:creationId xmlns:a16="http://schemas.microsoft.com/office/drawing/2014/main" id="{327E1A8C-0910-2EC4-2E5E-9E0D22264474}"/>
                </a:ext>
              </a:extLst>
            </p:cNvPr>
            <p:cNvSpPr/>
            <p:nvPr/>
          </p:nvSpPr>
          <p:spPr>
            <a:xfrm>
              <a:off x="47324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4597;p72">
              <a:extLst>
                <a:ext uri="{FF2B5EF4-FFF2-40B4-BE49-F238E27FC236}">
                  <a16:creationId xmlns:a16="http://schemas.microsoft.com/office/drawing/2014/main" id="{2C9121FC-557F-E968-CB9C-D482AD5F8556}"/>
                </a:ext>
              </a:extLst>
            </p:cNvPr>
            <p:cNvSpPr/>
            <p:nvPr/>
          </p:nvSpPr>
          <p:spPr>
            <a:xfrm>
              <a:off x="47324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4598;p72">
              <a:extLst>
                <a:ext uri="{FF2B5EF4-FFF2-40B4-BE49-F238E27FC236}">
                  <a16:creationId xmlns:a16="http://schemas.microsoft.com/office/drawing/2014/main" id="{5BC519DF-59B9-574A-4B06-F542360F5411}"/>
                </a:ext>
              </a:extLst>
            </p:cNvPr>
            <p:cNvSpPr/>
            <p:nvPr/>
          </p:nvSpPr>
          <p:spPr>
            <a:xfrm>
              <a:off x="435160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4599;p72">
              <a:extLst>
                <a:ext uri="{FF2B5EF4-FFF2-40B4-BE49-F238E27FC236}">
                  <a16:creationId xmlns:a16="http://schemas.microsoft.com/office/drawing/2014/main" id="{B5EABDB8-B70D-D7A3-1DCA-89FF75F7484B}"/>
                </a:ext>
              </a:extLst>
            </p:cNvPr>
            <p:cNvSpPr/>
            <p:nvPr/>
          </p:nvSpPr>
          <p:spPr>
            <a:xfrm>
              <a:off x="435160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4600;p72">
              <a:extLst>
                <a:ext uri="{FF2B5EF4-FFF2-40B4-BE49-F238E27FC236}">
                  <a16:creationId xmlns:a16="http://schemas.microsoft.com/office/drawing/2014/main" id="{5A99BEFF-5740-5A9D-C840-1194E17662FA}"/>
                </a:ext>
              </a:extLst>
            </p:cNvPr>
            <p:cNvSpPr/>
            <p:nvPr/>
          </p:nvSpPr>
          <p:spPr>
            <a:xfrm>
              <a:off x="435160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4601;p72">
              <a:extLst>
                <a:ext uri="{FF2B5EF4-FFF2-40B4-BE49-F238E27FC236}">
                  <a16:creationId xmlns:a16="http://schemas.microsoft.com/office/drawing/2014/main" id="{B5BE7CD7-EDA6-BC9F-8FBE-26AB8171AFC4}"/>
                </a:ext>
              </a:extLst>
            </p:cNvPr>
            <p:cNvSpPr/>
            <p:nvPr/>
          </p:nvSpPr>
          <p:spPr>
            <a:xfrm>
              <a:off x="43516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4602;p72">
              <a:extLst>
                <a:ext uri="{FF2B5EF4-FFF2-40B4-BE49-F238E27FC236}">
                  <a16:creationId xmlns:a16="http://schemas.microsoft.com/office/drawing/2014/main" id="{D669E08C-2EBC-4352-8B2D-0E5EBC4C6D08}"/>
                </a:ext>
              </a:extLst>
            </p:cNvPr>
            <p:cNvSpPr/>
            <p:nvPr/>
          </p:nvSpPr>
          <p:spPr>
            <a:xfrm>
              <a:off x="442782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4603;p72">
              <a:extLst>
                <a:ext uri="{FF2B5EF4-FFF2-40B4-BE49-F238E27FC236}">
                  <a16:creationId xmlns:a16="http://schemas.microsoft.com/office/drawing/2014/main" id="{AE435E27-766C-1B9A-9651-835A6482903B}"/>
                </a:ext>
              </a:extLst>
            </p:cNvPr>
            <p:cNvSpPr/>
            <p:nvPr/>
          </p:nvSpPr>
          <p:spPr>
            <a:xfrm>
              <a:off x="44278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4604;p72">
              <a:extLst>
                <a:ext uri="{FF2B5EF4-FFF2-40B4-BE49-F238E27FC236}">
                  <a16:creationId xmlns:a16="http://schemas.microsoft.com/office/drawing/2014/main" id="{0BB88060-0826-8F6C-3D4C-FB50FFD9B627}"/>
                </a:ext>
              </a:extLst>
            </p:cNvPr>
            <p:cNvSpPr/>
            <p:nvPr/>
          </p:nvSpPr>
          <p:spPr>
            <a:xfrm>
              <a:off x="45040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4605;p72">
              <a:extLst>
                <a:ext uri="{FF2B5EF4-FFF2-40B4-BE49-F238E27FC236}">
                  <a16:creationId xmlns:a16="http://schemas.microsoft.com/office/drawing/2014/main" id="{2276AC2B-1AF9-5860-4BAF-ED5DDDF83F24}"/>
                </a:ext>
              </a:extLst>
            </p:cNvPr>
            <p:cNvSpPr/>
            <p:nvPr/>
          </p:nvSpPr>
          <p:spPr>
            <a:xfrm>
              <a:off x="45040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4606;p72">
              <a:extLst>
                <a:ext uri="{FF2B5EF4-FFF2-40B4-BE49-F238E27FC236}">
                  <a16:creationId xmlns:a16="http://schemas.microsoft.com/office/drawing/2014/main" id="{F858489B-381A-881B-1C15-736D9D30A449}"/>
                </a:ext>
              </a:extLst>
            </p:cNvPr>
            <p:cNvSpPr/>
            <p:nvPr/>
          </p:nvSpPr>
          <p:spPr>
            <a:xfrm>
              <a:off x="45040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4607;p72">
              <a:extLst>
                <a:ext uri="{FF2B5EF4-FFF2-40B4-BE49-F238E27FC236}">
                  <a16:creationId xmlns:a16="http://schemas.microsoft.com/office/drawing/2014/main" id="{91A8B6A3-5401-311C-1CCA-5BBE35E36662}"/>
                </a:ext>
              </a:extLst>
            </p:cNvPr>
            <p:cNvSpPr/>
            <p:nvPr/>
          </p:nvSpPr>
          <p:spPr>
            <a:xfrm>
              <a:off x="45040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4608;p72">
              <a:extLst>
                <a:ext uri="{FF2B5EF4-FFF2-40B4-BE49-F238E27FC236}">
                  <a16:creationId xmlns:a16="http://schemas.microsoft.com/office/drawing/2014/main" id="{5C4E4460-17CA-9B00-53BA-052A7554A6D1}"/>
                </a:ext>
              </a:extLst>
            </p:cNvPr>
            <p:cNvSpPr/>
            <p:nvPr/>
          </p:nvSpPr>
          <p:spPr>
            <a:xfrm>
              <a:off x="4504050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4609;p72">
              <a:extLst>
                <a:ext uri="{FF2B5EF4-FFF2-40B4-BE49-F238E27FC236}">
                  <a16:creationId xmlns:a16="http://schemas.microsoft.com/office/drawing/2014/main" id="{755E6ABA-FF4B-0CBD-58F2-34FA27144343}"/>
                </a:ext>
              </a:extLst>
            </p:cNvPr>
            <p:cNvSpPr/>
            <p:nvPr/>
          </p:nvSpPr>
          <p:spPr>
            <a:xfrm>
              <a:off x="45040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4610;p72">
              <a:extLst>
                <a:ext uri="{FF2B5EF4-FFF2-40B4-BE49-F238E27FC236}">
                  <a16:creationId xmlns:a16="http://schemas.microsoft.com/office/drawing/2014/main" id="{9512D614-29F8-84BC-A4B7-08CFCDB79B3E}"/>
                </a:ext>
              </a:extLst>
            </p:cNvPr>
            <p:cNvSpPr/>
            <p:nvPr/>
          </p:nvSpPr>
          <p:spPr>
            <a:xfrm>
              <a:off x="45040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4611;p72">
              <a:extLst>
                <a:ext uri="{FF2B5EF4-FFF2-40B4-BE49-F238E27FC236}">
                  <a16:creationId xmlns:a16="http://schemas.microsoft.com/office/drawing/2014/main" id="{758E787D-3D4A-A2A2-29B8-1E5E1A1D2D32}"/>
                </a:ext>
              </a:extLst>
            </p:cNvPr>
            <p:cNvSpPr/>
            <p:nvPr/>
          </p:nvSpPr>
          <p:spPr>
            <a:xfrm>
              <a:off x="45040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4612;p72">
              <a:extLst>
                <a:ext uri="{FF2B5EF4-FFF2-40B4-BE49-F238E27FC236}">
                  <a16:creationId xmlns:a16="http://schemas.microsoft.com/office/drawing/2014/main" id="{4457F7AF-5EA5-0394-D3B7-722B06500F9B}"/>
                </a:ext>
              </a:extLst>
            </p:cNvPr>
            <p:cNvSpPr/>
            <p:nvPr/>
          </p:nvSpPr>
          <p:spPr>
            <a:xfrm>
              <a:off x="45040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4613;p72">
              <a:extLst>
                <a:ext uri="{FF2B5EF4-FFF2-40B4-BE49-F238E27FC236}">
                  <a16:creationId xmlns:a16="http://schemas.microsoft.com/office/drawing/2014/main" id="{77705765-A9E2-8300-8E95-57B1893BD083}"/>
                </a:ext>
              </a:extLst>
            </p:cNvPr>
            <p:cNvSpPr/>
            <p:nvPr/>
          </p:nvSpPr>
          <p:spPr>
            <a:xfrm>
              <a:off x="45040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4614;p72">
              <a:extLst>
                <a:ext uri="{FF2B5EF4-FFF2-40B4-BE49-F238E27FC236}">
                  <a16:creationId xmlns:a16="http://schemas.microsoft.com/office/drawing/2014/main" id="{CC49CB7F-B177-7FB5-83F5-80BAA0E25168}"/>
                </a:ext>
              </a:extLst>
            </p:cNvPr>
            <p:cNvSpPr/>
            <p:nvPr/>
          </p:nvSpPr>
          <p:spPr>
            <a:xfrm>
              <a:off x="45040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4615;p72">
              <a:extLst>
                <a:ext uri="{FF2B5EF4-FFF2-40B4-BE49-F238E27FC236}">
                  <a16:creationId xmlns:a16="http://schemas.microsoft.com/office/drawing/2014/main" id="{2BAAFE44-D32E-FE4B-B936-C58786AE1422}"/>
                </a:ext>
              </a:extLst>
            </p:cNvPr>
            <p:cNvSpPr/>
            <p:nvPr/>
          </p:nvSpPr>
          <p:spPr>
            <a:xfrm>
              <a:off x="45040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4616;p72">
              <a:extLst>
                <a:ext uri="{FF2B5EF4-FFF2-40B4-BE49-F238E27FC236}">
                  <a16:creationId xmlns:a16="http://schemas.microsoft.com/office/drawing/2014/main" id="{9B3DD23A-4D5E-FBD0-EE66-9589BFA65557}"/>
                </a:ext>
              </a:extLst>
            </p:cNvPr>
            <p:cNvSpPr/>
            <p:nvPr/>
          </p:nvSpPr>
          <p:spPr>
            <a:xfrm>
              <a:off x="45802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4617;p72">
              <a:extLst>
                <a:ext uri="{FF2B5EF4-FFF2-40B4-BE49-F238E27FC236}">
                  <a16:creationId xmlns:a16="http://schemas.microsoft.com/office/drawing/2014/main" id="{8C632E9D-C4DC-2FFD-B32B-F435D63480D8}"/>
                </a:ext>
              </a:extLst>
            </p:cNvPr>
            <p:cNvSpPr/>
            <p:nvPr/>
          </p:nvSpPr>
          <p:spPr>
            <a:xfrm>
              <a:off x="45802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4618;p72">
              <a:extLst>
                <a:ext uri="{FF2B5EF4-FFF2-40B4-BE49-F238E27FC236}">
                  <a16:creationId xmlns:a16="http://schemas.microsoft.com/office/drawing/2014/main" id="{06757A41-07B5-F77F-6A5A-F0D337120369}"/>
                </a:ext>
              </a:extLst>
            </p:cNvPr>
            <p:cNvSpPr/>
            <p:nvPr/>
          </p:nvSpPr>
          <p:spPr>
            <a:xfrm>
              <a:off x="45802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4619;p72">
              <a:extLst>
                <a:ext uri="{FF2B5EF4-FFF2-40B4-BE49-F238E27FC236}">
                  <a16:creationId xmlns:a16="http://schemas.microsoft.com/office/drawing/2014/main" id="{B880B57F-4300-2657-B17B-90B1064E483A}"/>
                </a:ext>
              </a:extLst>
            </p:cNvPr>
            <p:cNvSpPr/>
            <p:nvPr/>
          </p:nvSpPr>
          <p:spPr>
            <a:xfrm>
              <a:off x="45802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4620;p72">
              <a:extLst>
                <a:ext uri="{FF2B5EF4-FFF2-40B4-BE49-F238E27FC236}">
                  <a16:creationId xmlns:a16="http://schemas.microsoft.com/office/drawing/2014/main" id="{C57B4244-9E02-8C17-FD58-2F501EA05D71}"/>
                </a:ext>
              </a:extLst>
            </p:cNvPr>
            <p:cNvSpPr/>
            <p:nvPr/>
          </p:nvSpPr>
          <p:spPr>
            <a:xfrm>
              <a:off x="45802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4621;p72">
              <a:extLst>
                <a:ext uri="{FF2B5EF4-FFF2-40B4-BE49-F238E27FC236}">
                  <a16:creationId xmlns:a16="http://schemas.microsoft.com/office/drawing/2014/main" id="{9F9E9568-5006-8351-8A9E-78C267A4E1A1}"/>
                </a:ext>
              </a:extLst>
            </p:cNvPr>
            <p:cNvSpPr/>
            <p:nvPr/>
          </p:nvSpPr>
          <p:spPr>
            <a:xfrm>
              <a:off x="45802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4622;p72">
              <a:extLst>
                <a:ext uri="{FF2B5EF4-FFF2-40B4-BE49-F238E27FC236}">
                  <a16:creationId xmlns:a16="http://schemas.microsoft.com/office/drawing/2014/main" id="{8463B269-84CE-2DAE-82A5-020281DB8AD8}"/>
                </a:ext>
              </a:extLst>
            </p:cNvPr>
            <p:cNvSpPr/>
            <p:nvPr/>
          </p:nvSpPr>
          <p:spPr>
            <a:xfrm>
              <a:off x="45802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4623;p72">
              <a:extLst>
                <a:ext uri="{FF2B5EF4-FFF2-40B4-BE49-F238E27FC236}">
                  <a16:creationId xmlns:a16="http://schemas.microsoft.com/office/drawing/2014/main" id="{4AF12720-8DB8-8306-F324-8021BB99A7EA}"/>
                </a:ext>
              </a:extLst>
            </p:cNvPr>
            <p:cNvSpPr/>
            <p:nvPr/>
          </p:nvSpPr>
          <p:spPr>
            <a:xfrm>
              <a:off x="45802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4624;p72">
              <a:extLst>
                <a:ext uri="{FF2B5EF4-FFF2-40B4-BE49-F238E27FC236}">
                  <a16:creationId xmlns:a16="http://schemas.microsoft.com/office/drawing/2014/main" id="{B6DE7DF8-670C-69AA-F367-0A8CDF1D38E6}"/>
                </a:ext>
              </a:extLst>
            </p:cNvPr>
            <p:cNvSpPr/>
            <p:nvPr/>
          </p:nvSpPr>
          <p:spPr>
            <a:xfrm>
              <a:off x="45802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4625;p72">
              <a:extLst>
                <a:ext uri="{FF2B5EF4-FFF2-40B4-BE49-F238E27FC236}">
                  <a16:creationId xmlns:a16="http://schemas.microsoft.com/office/drawing/2014/main" id="{062D4B7B-7C4F-B61A-FBB1-29F8149BEB6B}"/>
                </a:ext>
              </a:extLst>
            </p:cNvPr>
            <p:cNvSpPr/>
            <p:nvPr/>
          </p:nvSpPr>
          <p:spPr>
            <a:xfrm>
              <a:off x="45802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4626;p72">
              <a:extLst>
                <a:ext uri="{FF2B5EF4-FFF2-40B4-BE49-F238E27FC236}">
                  <a16:creationId xmlns:a16="http://schemas.microsoft.com/office/drawing/2014/main" id="{6F9A9451-BE71-5987-5EB8-A0FBFDB12EEC}"/>
                </a:ext>
              </a:extLst>
            </p:cNvPr>
            <p:cNvSpPr/>
            <p:nvPr/>
          </p:nvSpPr>
          <p:spPr>
            <a:xfrm>
              <a:off x="45802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4627;p72">
              <a:extLst>
                <a:ext uri="{FF2B5EF4-FFF2-40B4-BE49-F238E27FC236}">
                  <a16:creationId xmlns:a16="http://schemas.microsoft.com/office/drawing/2014/main" id="{EBD5EC6D-D6F5-1A70-FBAB-26424C23EFFA}"/>
                </a:ext>
              </a:extLst>
            </p:cNvPr>
            <p:cNvSpPr/>
            <p:nvPr/>
          </p:nvSpPr>
          <p:spPr>
            <a:xfrm>
              <a:off x="45802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4628;p72">
              <a:extLst>
                <a:ext uri="{FF2B5EF4-FFF2-40B4-BE49-F238E27FC236}">
                  <a16:creationId xmlns:a16="http://schemas.microsoft.com/office/drawing/2014/main" id="{CF208701-7A3C-747A-60A7-C078D467AD03}"/>
                </a:ext>
              </a:extLst>
            </p:cNvPr>
            <p:cNvSpPr/>
            <p:nvPr/>
          </p:nvSpPr>
          <p:spPr>
            <a:xfrm>
              <a:off x="465647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4629;p72">
              <a:extLst>
                <a:ext uri="{FF2B5EF4-FFF2-40B4-BE49-F238E27FC236}">
                  <a16:creationId xmlns:a16="http://schemas.microsoft.com/office/drawing/2014/main" id="{8398D203-7B3F-F57F-18E3-989031D52054}"/>
                </a:ext>
              </a:extLst>
            </p:cNvPr>
            <p:cNvSpPr/>
            <p:nvPr/>
          </p:nvSpPr>
          <p:spPr>
            <a:xfrm>
              <a:off x="46564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4630;p72">
              <a:extLst>
                <a:ext uri="{FF2B5EF4-FFF2-40B4-BE49-F238E27FC236}">
                  <a16:creationId xmlns:a16="http://schemas.microsoft.com/office/drawing/2014/main" id="{54FC0BE4-1F7C-E708-3A52-99F074F86BEF}"/>
                </a:ext>
              </a:extLst>
            </p:cNvPr>
            <p:cNvSpPr/>
            <p:nvPr/>
          </p:nvSpPr>
          <p:spPr>
            <a:xfrm>
              <a:off x="46564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4631;p72">
              <a:extLst>
                <a:ext uri="{FF2B5EF4-FFF2-40B4-BE49-F238E27FC236}">
                  <a16:creationId xmlns:a16="http://schemas.microsoft.com/office/drawing/2014/main" id="{A5B57E28-BFD5-EFA5-6936-6D93AC2004DB}"/>
                </a:ext>
              </a:extLst>
            </p:cNvPr>
            <p:cNvSpPr/>
            <p:nvPr/>
          </p:nvSpPr>
          <p:spPr>
            <a:xfrm>
              <a:off x="465647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4632;p72">
              <a:extLst>
                <a:ext uri="{FF2B5EF4-FFF2-40B4-BE49-F238E27FC236}">
                  <a16:creationId xmlns:a16="http://schemas.microsoft.com/office/drawing/2014/main" id="{4023F347-280C-6406-F996-74ED3403209D}"/>
                </a:ext>
              </a:extLst>
            </p:cNvPr>
            <p:cNvSpPr/>
            <p:nvPr/>
          </p:nvSpPr>
          <p:spPr>
            <a:xfrm>
              <a:off x="465647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4633;p72">
              <a:extLst>
                <a:ext uri="{FF2B5EF4-FFF2-40B4-BE49-F238E27FC236}">
                  <a16:creationId xmlns:a16="http://schemas.microsoft.com/office/drawing/2014/main" id="{A4A0B98D-C598-F848-F4B7-5502EE7D9CD0}"/>
                </a:ext>
              </a:extLst>
            </p:cNvPr>
            <p:cNvSpPr/>
            <p:nvPr/>
          </p:nvSpPr>
          <p:spPr>
            <a:xfrm>
              <a:off x="465647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4634;p72">
              <a:extLst>
                <a:ext uri="{FF2B5EF4-FFF2-40B4-BE49-F238E27FC236}">
                  <a16:creationId xmlns:a16="http://schemas.microsoft.com/office/drawing/2014/main" id="{DF486F3C-7ECA-74D2-B0E1-BC384015AB4E}"/>
                </a:ext>
              </a:extLst>
            </p:cNvPr>
            <p:cNvSpPr/>
            <p:nvPr/>
          </p:nvSpPr>
          <p:spPr>
            <a:xfrm>
              <a:off x="46564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4635;p72">
              <a:extLst>
                <a:ext uri="{FF2B5EF4-FFF2-40B4-BE49-F238E27FC236}">
                  <a16:creationId xmlns:a16="http://schemas.microsoft.com/office/drawing/2014/main" id="{B9CC47B6-252D-5406-B715-95A75C381784}"/>
                </a:ext>
              </a:extLst>
            </p:cNvPr>
            <p:cNvSpPr/>
            <p:nvPr/>
          </p:nvSpPr>
          <p:spPr>
            <a:xfrm>
              <a:off x="46564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4636;p72">
              <a:extLst>
                <a:ext uri="{FF2B5EF4-FFF2-40B4-BE49-F238E27FC236}">
                  <a16:creationId xmlns:a16="http://schemas.microsoft.com/office/drawing/2014/main" id="{791A4E56-590D-DD45-B24C-57F387F5346B}"/>
                </a:ext>
              </a:extLst>
            </p:cNvPr>
            <p:cNvSpPr/>
            <p:nvPr/>
          </p:nvSpPr>
          <p:spPr>
            <a:xfrm>
              <a:off x="465647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4637;p72">
              <a:extLst>
                <a:ext uri="{FF2B5EF4-FFF2-40B4-BE49-F238E27FC236}">
                  <a16:creationId xmlns:a16="http://schemas.microsoft.com/office/drawing/2014/main" id="{9A9B40E6-5369-1A10-F47F-CBFFE555324C}"/>
                </a:ext>
              </a:extLst>
            </p:cNvPr>
            <p:cNvSpPr/>
            <p:nvPr/>
          </p:nvSpPr>
          <p:spPr>
            <a:xfrm>
              <a:off x="46564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4638;p72">
              <a:extLst>
                <a:ext uri="{FF2B5EF4-FFF2-40B4-BE49-F238E27FC236}">
                  <a16:creationId xmlns:a16="http://schemas.microsoft.com/office/drawing/2014/main" id="{9464666A-EF6C-5910-AC04-3CC8715B7314}"/>
                </a:ext>
              </a:extLst>
            </p:cNvPr>
            <p:cNvSpPr/>
            <p:nvPr/>
          </p:nvSpPr>
          <p:spPr>
            <a:xfrm>
              <a:off x="465647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4639;p72">
              <a:extLst>
                <a:ext uri="{FF2B5EF4-FFF2-40B4-BE49-F238E27FC236}">
                  <a16:creationId xmlns:a16="http://schemas.microsoft.com/office/drawing/2014/main" id="{2ECAD461-A94B-8D33-923F-9ED6BA104ED0}"/>
                </a:ext>
              </a:extLst>
            </p:cNvPr>
            <p:cNvSpPr/>
            <p:nvPr/>
          </p:nvSpPr>
          <p:spPr>
            <a:xfrm>
              <a:off x="465647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4640;p72">
              <a:extLst>
                <a:ext uri="{FF2B5EF4-FFF2-40B4-BE49-F238E27FC236}">
                  <a16:creationId xmlns:a16="http://schemas.microsoft.com/office/drawing/2014/main" id="{C8BF2B1D-B89E-A414-BF90-9A40E01F45A3}"/>
                </a:ext>
              </a:extLst>
            </p:cNvPr>
            <p:cNvSpPr/>
            <p:nvPr/>
          </p:nvSpPr>
          <p:spPr>
            <a:xfrm>
              <a:off x="47324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4641;p72">
              <a:extLst>
                <a:ext uri="{FF2B5EF4-FFF2-40B4-BE49-F238E27FC236}">
                  <a16:creationId xmlns:a16="http://schemas.microsoft.com/office/drawing/2014/main" id="{479AAC3C-C3A9-DB16-660C-D9B2ADD06160}"/>
                </a:ext>
              </a:extLst>
            </p:cNvPr>
            <p:cNvSpPr/>
            <p:nvPr/>
          </p:nvSpPr>
          <p:spPr>
            <a:xfrm>
              <a:off x="47324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4642;p72">
              <a:extLst>
                <a:ext uri="{FF2B5EF4-FFF2-40B4-BE49-F238E27FC236}">
                  <a16:creationId xmlns:a16="http://schemas.microsoft.com/office/drawing/2014/main" id="{2730DE37-7293-601D-88D7-D7FA285516C1}"/>
                </a:ext>
              </a:extLst>
            </p:cNvPr>
            <p:cNvSpPr/>
            <p:nvPr/>
          </p:nvSpPr>
          <p:spPr>
            <a:xfrm>
              <a:off x="480870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4643;p72">
              <a:extLst>
                <a:ext uri="{FF2B5EF4-FFF2-40B4-BE49-F238E27FC236}">
                  <a16:creationId xmlns:a16="http://schemas.microsoft.com/office/drawing/2014/main" id="{1C152B22-3CE9-2647-8AF6-8A050B566D08}"/>
                </a:ext>
              </a:extLst>
            </p:cNvPr>
            <p:cNvSpPr/>
            <p:nvPr/>
          </p:nvSpPr>
          <p:spPr>
            <a:xfrm>
              <a:off x="480870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4644;p72">
              <a:extLst>
                <a:ext uri="{FF2B5EF4-FFF2-40B4-BE49-F238E27FC236}">
                  <a16:creationId xmlns:a16="http://schemas.microsoft.com/office/drawing/2014/main" id="{C09B70DA-43CC-F536-177B-7CFEF195F4E1}"/>
                </a:ext>
              </a:extLst>
            </p:cNvPr>
            <p:cNvSpPr/>
            <p:nvPr/>
          </p:nvSpPr>
          <p:spPr>
            <a:xfrm>
              <a:off x="480870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4645;p72">
              <a:extLst>
                <a:ext uri="{FF2B5EF4-FFF2-40B4-BE49-F238E27FC236}">
                  <a16:creationId xmlns:a16="http://schemas.microsoft.com/office/drawing/2014/main" id="{CFD766CD-CD51-8352-7B51-D99385CF4BF1}"/>
                </a:ext>
              </a:extLst>
            </p:cNvPr>
            <p:cNvSpPr/>
            <p:nvPr/>
          </p:nvSpPr>
          <p:spPr>
            <a:xfrm>
              <a:off x="480870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4646;p72">
              <a:extLst>
                <a:ext uri="{FF2B5EF4-FFF2-40B4-BE49-F238E27FC236}">
                  <a16:creationId xmlns:a16="http://schemas.microsoft.com/office/drawing/2014/main" id="{4F8BC7BE-CEA1-4593-82B7-CB1075C9FDCE}"/>
                </a:ext>
              </a:extLst>
            </p:cNvPr>
            <p:cNvSpPr/>
            <p:nvPr/>
          </p:nvSpPr>
          <p:spPr>
            <a:xfrm>
              <a:off x="4808700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4647;p72">
              <a:extLst>
                <a:ext uri="{FF2B5EF4-FFF2-40B4-BE49-F238E27FC236}">
                  <a16:creationId xmlns:a16="http://schemas.microsoft.com/office/drawing/2014/main" id="{0EEB159C-3539-0A3E-84D4-3BEABD115C56}"/>
                </a:ext>
              </a:extLst>
            </p:cNvPr>
            <p:cNvSpPr/>
            <p:nvPr/>
          </p:nvSpPr>
          <p:spPr>
            <a:xfrm>
              <a:off x="4808700" y="1876050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4648;p72">
              <a:extLst>
                <a:ext uri="{FF2B5EF4-FFF2-40B4-BE49-F238E27FC236}">
                  <a16:creationId xmlns:a16="http://schemas.microsoft.com/office/drawing/2014/main" id="{5E46B9D7-6985-DDAE-32AA-CED24DDA6FB2}"/>
                </a:ext>
              </a:extLst>
            </p:cNvPr>
            <p:cNvSpPr/>
            <p:nvPr/>
          </p:nvSpPr>
          <p:spPr>
            <a:xfrm>
              <a:off x="4808700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4649;p72">
              <a:extLst>
                <a:ext uri="{FF2B5EF4-FFF2-40B4-BE49-F238E27FC236}">
                  <a16:creationId xmlns:a16="http://schemas.microsoft.com/office/drawing/2014/main" id="{B6BCA4DA-053E-D0C3-18EB-5121F71126F7}"/>
                </a:ext>
              </a:extLst>
            </p:cNvPr>
            <p:cNvSpPr/>
            <p:nvPr/>
          </p:nvSpPr>
          <p:spPr>
            <a:xfrm>
              <a:off x="4808700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4650;p72">
              <a:extLst>
                <a:ext uri="{FF2B5EF4-FFF2-40B4-BE49-F238E27FC236}">
                  <a16:creationId xmlns:a16="http://schemas.microsoft.com/office/drawing/2014/main" id="{A92A7CD6-6566-6ACD-5341-7284D27E93E9}"/>
                </a:ext>
              </a:extLst>
            </p:cNvPr>
            <p:cNvSpPr/>
            <p:nvPr/>
          </p:nvSpPr>
          <p:spPr>
            <a:xfrm>
              <a:off x="4808700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4651;p72">
              <a:extLst>
                <a:ext uri="{FF2B5EF4-FFF2-40B4-BE49-F238E27FC236}">
                  <a16:creationId xmlns:a16="http://schemas.microsoft.com/office/drawing/2014/main" id="{332A7F84-92CC-2879-8CFA-D128AB1884CB}"/>
                </a:ext>
              </a:extLst>
            </p:cNvPr>
            <p:cNvSpPr/>
            <p:nvPr/>
          </p:nvSpPr>
          <p:spPr>
            <a:xfrm>
              <a:off x="4808700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4652;p72">
              <a:extLst>
                <a:ext uri="{FF2B5EF4-FFF2-40B4-BE49-F238E27FC236}">
                  <a16:creationId xmlns:a16="http://schemas.microsoft.com/office/drawing/2014/main" id="{5738DE81-8C7B-D889-A4E4-391879858A6B}"/>
                </a:ext>
              </a:extLst>
            </p:cNvPr>
            <p:cNvSpPr/>
            <p:nvPr/>
          </p:nvSpPr>
          <p:spPr>
            <a:xfrm>
              <a:off x="480870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4653;p72">
              <a:extLst>
                <a:ext uri="{FF2B5EF4-FFF2-40B4-BE49-F238E27FC236}">
                  <a16:creationId xmlns:a16="http://schemas.microsoft.com/office/drawing/2014/main" id="{D567C178-964F-D7A6-E002-B7C24F2A6A43}"/>
                </a:ext>
              </a:extLst>
            </p:cNvPr>
            <p:cNvSpPr/>
            <p:nvPr/>
          </p:nvSpPr>
          <p:spPr>
            <a:xfrm>
              <a:off x="4808700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4654;p72">
              <a:extLst>
                <a:ext uri="{FF2B5EF4-FFF2-40B4-BE49-F238E27FC236}">
                  <a16:creationId xmlns:a16="http://schemas.microsoft.com/office/drawing/2014/main" id="{5869124D-D2D2-0ED4-81E8-0977D325FE3B}"/>
                </a:ext>
              </a:extLst>
            </p:cNvPr>
            <p:cNvSpPr/>
            <p:nvPr/>
          </p:nvSpPr>
          <p:spPr>
            <a:xfrm>
              <a:off x="4808700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4655;p72">
              <a:extLst>
                <a:ext uri="{FF2B5EF4-FFF2-40B4-BE49-F238E27FC236}">
                  <a16:creationId xmlns:a16="http://schemas.microsoft.com/office/drawing/2014/main" id="{260B962D-7320-0D96-ECED-AD2B1E55F84C}"/>
                </a:ext>
              </a:extLst>
            </p:cNvPr>
            <p:cNvSpPr/>
            <p:nvPr/>
          </p:nvSpPr>
          <p:spPr>
            <a:xfrm>
              <a:off x="4808700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4656;p72">
              <a:extLst>
                <a:ext uri="{FF2B5EF4-FFF2-40B4-BE49-F238E27FC236}">
                  <a16:creationId xmlns:a16="http://schemas.microsoft.com/office/drawing/2014/main" id="{D1268DDA-F591-DE7B-22B5-BED0A290A7D8}"/>
                </a:ext>
              </a:extLst>
            </p:cNvPr>
            <p:cNvSpPr/>
            <p:nvPr/>
          </p:nvSpPr>
          <p:spPr>
            <a:xfrm>
              <a:off x="48849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4657;p72">
              <a:extLst>
                <a:ext uri="{FF2B5EF4-FFF2-40B4-BE49-F238E27FC236}">
                  <a16:creationId xmlns:a16="http://schemas.microsoft.com/office/drawing/2014/main" id="{C7C38AAF-623E-1449-413E-6674DEEE6EEE}"/>
                </a:ext>
              </a:extLst>
            </p:cNvPr>
            <p:cNvSpPr/>
            <p:nvPr/>
          </p:nvSpPr>
          <p:spPr>
            <a:xfrm>
              <a:off x="48849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4658;p72">
              <a:extLst>
                <a:ext uri="{FF2B5EF4-FFF2-40B4-BE49-F238E27FC236}">
                  <a16:creationId xmlns:a16="http://schemas.microsoft.com/office/drawing/2014/main" id="{AC3994C0-BE4E-0D2E-AFCA-92AC89731B77}"/>
                </a:ext>
              </a:extLst>
            </p:cNvPr>
            <p:cNvSpPr/>
            <p:nvPr/>
          </p:nvSpPr>
          <p:spPr>
            <a:xfrm>
              <a:off x="48849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4659;p72">
              <a:extLst>
                <a:ext uri="{FF2B5EF4-FFF2-40B4-BE49-F238E27FC236}">
                  <a16:creationId xmlns:a16="http://schemas.microsoft.com/office/drawing/2014/main" id="{57D7FC3D-67DE-AD4F-CF71-50A670AD0194}"/>
                </a:ext>
              </a:extLst>
            </p:cNvPr>
            <p:cNvSpPr/>
            <p:nvPr/>
          </p:nvSpPr>
          <p:spPr>
            <a:xfrm>
              <a:off x="48849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4660;p72">
              <a:extLst>
                <a:ext uri="{FF2B5EF4-FFF2-40B4-BE49-F238E27FC236}">
                  <a16:creationId xmlns:a16="http://schemas.microsoft.com/office/drawing/2014/main" id="{8735C46C-F9E0-6BF9-D8BB-CA59EABE5F81}"/>
                </a:ext>
              </a:extLst>
            </p:cNvPr>
            <p:cNvSpPr/>
            <p:nvPr/>
          </p:nvSpPr>
          <p:spPr>
            <a:xfrm>
              <a:off x="48849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4661;p72">
              <a:extLst>
                <a:ext uri="{FF2B5EF4-FFF2-40B4-BE49-F238E27FC236}">
                  <a16:creationId xmlns:a16="http://schemas.microsoft.com/office/drawing/2014/main" id="{54554E46-29A3-F8FC-7EFB-740A9A60E16C}"/>
                </a:ext>
              </a:extLst>
            </p:cNvPr>
            <p:cNvSpPr/>
            <p:nvPr/>
          </p:nvSpPr>
          <p:spPr>
            <a:xfrm>
              <a:off x="4884900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4662;p72">
              <a:extLst>
                <a:ext uri="{FF2B5EF4-FFF2-40B4-BE49-F238E27FC236}">
                  <a16:creationId xmlns:a16="http://schemas.microsoft.com/office/drawing/2014/main" id="{992B7FB9-C1F6-9116-663B-7115887BA69F}"/>
                </a:ext>
              </a:extLst>
            </p:cNvPr>
            <p:cNvSpPr/>
            <p:nvPr/>
          </p:nvSpPr>
          <p:spPr>
            <a:xfrm>
              <a:off x="48849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4663;p72">
              <a:extLst>
                <a:ext uri="{FF2B5EF4-FFF2-40B4-BE49-F238E27FC236}">
                  <a16:creationId xmlns:a16="http://schemas.microsoft.com/office/drawing/2014/main" id="{AB1FA60F-59C4-6C53-156D-AF4F483EB1B3}"/>
                </a:ext>
              </a:extLst>
            </p:cNvPr>
            <p:cNvSpPr/>
            <p:nvPr/>
          </p:nvSpPr>
          <p:spPr>
            <a:xfrm>
              <a:off x="48849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4664;p72">
              <a:extLst>
                <a:ext uri="{FF2B5EF4-FFF2-40B4-BE49-F238E27FC236}">
                  <a16:creationId xmlns:a16="http://schemas.microsoft.com/office/drawing/2014/main" id="{B361B441-F51C-C026-1C89-723AA46FFC5C}"/>
                </a:ext>
              </a:extLst>
            </p:cNvPr>
            <p:cNvSpPr/>
            <p:nvPr/>
          </p:nvSpPr>
          <p:spPr>
            <a:xfrm>
              <a:off x="48849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4665;p72">
              <a:extLst>
                <a:ext uri="{FF2B5EF4-FFF2-40B4-BE49-F238E27FC236}">
                  <a16:creationId xmlns:a16="http://schemas.microsoft.com/office/drawing/2014/main" id="{E0346DB2-0AD7-EE64-D12A-2BAD3AC15DD6}"/>
                </a:ext>
              </a:extLst>
            </p:cNvPr>
            <p:cNvSpPr/>
            <p:nvPr/>
          </p:nvSpPr>
          <p:spPr>
            <a:xfrm>
              <a:off x="48849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4666;p72">
              <a:extLst>
                <a:ext uri="{FF2B5EF4-FFF2-40B4-BE49-F238E27FC236}">
                  <a16:creationId xmlns:a16="http://schemas.microsoft.com/office/drawing/2014/main" id="{1FCE4730-B2F2-C9B8-6F3F-AFB954FBD692}"/>
                </a:ext>
              </a:extLst>
            </p:cNvPr>
            <p:cNvSpPr/>
            <p:nvPr/>
          </p:nvSpPr>
          <p:spPr>
            <a:xfrm>
              <a:off x="48849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4667;p72">
              <a:extLst>
                <a:ext uri="{FF2B5EF4-FFF2-40B4-BE49-F238E27FC236}">
                  <a16:creationId xmlns:a16="http://schemas.microsoft.com/office/drawing/2014/main" id="{ADBA0E53-AE93-B3A3-27B4-D66EAAC341BE}"/>
                </a:ext>
              </a:extLst>
            </p:cNvPr>
            <p:cNvSpPr/>
            <p:nvPr/>
          </p:nvSpPr>
          <p:spPr>
            <a:xfrm>
              <a:off x="48849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4668;p72">
              <a:extLst>
                <a:ext uri="{FF2B5EF4-FFF2-40B4-BE49-F238E27FC236}">
                  <a16:creationId xmlns:a16="http://schemas.microsoft.com/office/drawing/2014/main" id="{C05E9295-D51F-0D38-4511-2E9AD01C634F}"/>
                </a:ext>
              </a:extLst>
            </p:cNvPr>
            <p:cNvSpPr/>
            <p:nvPr/>
          </p:nvSpPr>
          <p:spPr>
            <a:xfrm>
              <a:off x="48849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4669;p72">
              <a:extLst>
                <a:ext uri="{FF2B5EF4-FFF2-40B4-BE49-F238E27FC236}">
                  <a16:creationId xmlns:a16="http://schemas.microsoft.com/office/drawing/2014/main" id="{0F27A247-5944-DB8E-4E8E-4187B1058439}"/>
                </a:ext>
              </a:extLst>
            </p:cNvPr>
            <p:cNvSpPr/>
            <p:nvPr/>
          </p:nvSpPr>
          <p:spPr>
            <a:xfrm>
              <a:off x="48849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4670;p72">
              <a:extLst>
                <a:ext uri="{FF2B5EF4-FFF2-40B4-BE49-F238E27FC236}">
                  <a16:creationId xmlns:a16="http://schemas.microsoft.com/office/drawing/2014/main" id="{FBF4C962-A060-F8AE-7301-FF4240465D2A}"/>
                </a:ext>
              </a:extLst>
            </p:cNvPr>
            <p:cNvSpPr/>
            <p:nvPr/>
          </p:nvSpPr>
          <p:spPr>
            <a:xfrm>
              <a:off x="48849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4671;p72">
              <a:extLst>
                <a:ext uri="{FF2B5EF4-FFF2-40B4-BE49-F238E27FC236}">
                  <a16:creationId xmlns:a16="http://schemas.microsoft.com/office/drawing/2014/main" id="{045F5785-F1C6-EE45-A179-4F5B96530C57}"/>
                </a:ext>
              </a:extLst>
            </p:cNvPr>
            <p:cNvSpPr/>
            <p:nvPr/>
          </p:nvSpPr>
          <p:spPr>
            <a:xfrm>
              <a:off x="49611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4672;p72">
              <a:extLst>
                <a:ext uri="{FF2B5EF4-FFF2-40B4-BE49-F238E27FC236}">
                  <a16:creationId xmlns:a16="http://schemas.microsoft.com/office/drawing/2014/main" id="{1BBDA53C-DE5A-19CC-A123-A07B67064FF1}"/>
                </a:ext>
              </a:extLst>
            </p:cNvPr>
            <p:cNvSpPr/>
            <p:nvPr/>
          </p:nvSpPr>
          <p:spPr>
            <a:xfrm>
              <a:off x="49611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4673;p72">
              <a:extLst>
                <a:ext uri="{FF2B5EF4-FFF2-40B4-BE49-F238E27FC236}">
                  <a16:creationId xmlns:a16="http://schemas.microsoft.com/office/drawing/2014/main" id="{DBFD5416-E198-27B9-A262-488CD82812A3}"/>
                </a:ext>
              </a:extLst>
            </p:cNvPr>
            <p:cNvSpPr/>
            <p:nvPr/>
          </p:nvSpPr>
          <p:spPr>
            <a:xfrm>
              <a:off x="49611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4674;p72">
              <a:extLst>
                <a:ext uri="{FF2B5EF4-FFF2-40B4-BE49-F238E27FC236}">
                  <a16:creationId xmlns:a16="http://schemas.microsoft.com/office/drawing/2014/main" id="{39FFA0ED-1094-D958-6D67-ADE1DF6F2AB7}"/>
                </a:ext>
              </a:extLst>
            </p:cNvPr>
            <p:cNvSpPr/>
            <p:nvPr/>
          </p:nvSpPr>
          <p:spPr>
            <a:xfrm>
              <a:off x="49611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4675;p72">
              <a:extLst>
                <a:ext uri="{FF2B5EF4-FFF2-40B4-BE49-F238E27FC236}">
                  <a16:creationId xmlns:a16="http://schemas.microsoft.com/office/drawing/2014/main" id="{75C9A8AF-85FE-7BCD-D32C-F12EA4AD2110}"/>
                </a:ext>
              </a:extLst>
            </p:cNvPr>
            <p:cNvSpPr/>
            <p:nvPr/>
          </p:nvSpPr>
          <p:spPr>
            <a:xfrm>
              <a:off x="49611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4676;p72">
              <a:extLst>
                <a:ext uri="{FF2B5EF4-FFF2-40B4-BE49-F238E27FC236}">
                  <a16:creationId xmlns:a16="http://schemas.microsoft.com/office/drawing/2014/main" id="{C43E4114-B7B9-9AE9-A27A-C6563F2E8F4B}"/>
                </a:ext>
              </a:extLst>
            </p:cNvPr>
            <p:cNvSpPr/>
            <p:nvPr/>
          </p:nvSpPr>
          <p:spPr>
            <a:xfrm>
              <a:off x="49611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4677;p72">
              <a:extLst>
                <a:ext uri="{FF2B5EF4-FFF2-40B4-BE49-F238E27FC236}">
                  <a16:creationId xmlns:a16="http://schemas.microsoft.com/office/drawing/2014/main" id="{CDC0ED5E-839A-A53B-1A9C-82EF4B22ED43}"/>
                </a:ext>
              </a:extLst>
            </p:cNvPr>
            <p:cNvSpPr/>
            <p:nvPr/>
          </p:nvSpPr>
          <p:spPr>
            <a:xfrm>
              <a:off x="496112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4678;p72">
              <a:extLst>
                <a:ext uri="{FF2B5EF4-FFF2-40B4-BE49-F238E27FC236}">
                  <a16:creationId xmlns:a16="http://schemas.microsoft.com/office/drawing/2014/main" id="{8A3A8DFD-97AD-1E2A-69CF-D18445BE1B2F}"/>
                </a:ext>
              </a:extLst>
            </p:cNvPr>
            <p:cNvSpPr/>
            <p:nvPr/>
          </p:nvSpPr>
          <p:spPr>
            <a:xfrm>
              <a:off x="496112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4679;p72">
              <a:extLst>
                <a:ext uri="{FF2B5EF4-FFF2-40B4-BE49-F238E27FC236}">
                  <a16:creationId xmlns:a16="http://schemas.microsoft.com/office/drawing/2014/main" id="{22AC9398-297C-83D2-8533-8D32EBB050C8}"/>
                </a:ext>
              </a:extLst>
            </p:cNvPr>
            <p:cNvSpPr/>
            <p:nvPr/>
          </p:nvSpPr>
          <p:spPr>
            <a:xfrm>
              <a:off x="496112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4680;p72">
              <a:extLst>
                <a:ext uri="{FF2B5EF4-FFF2-40B4-BE49-F238E27FC236}">
                  <a16:creationId xmlns:a16="http://schemas.microsoft.com/office/drawing/2014/main" id="{E6C77E22-82F5-0065-C254-46A3B5A93F01}"/>
                </a:ext>
              </a:extLst>
            </p:cNvPr>
            <p:cNvSpPr/>
            <p:nvPr/>
          </p:nvSpPr>
          <p:spPr>
            <a:xfrm>
              <a:off x="49611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4681;p72">
              <a:extLst>
                <a:ext uri="{FF2B5EF4-FFF2-40B4-BE49-F238E27FC236}">
                  <a16:creationId xmlns:a16="http://schemas.microsoft.com/office/drawing/2014/main" id="{362C1D4A-0E16-FD54-4FEA-D6CC6724DA53}"/>
                </a:ext>
              </a:extLst>
            </p:cNvPr>
            <p:cNvSpPr/>
            <p:nvPr/>
          </p:nvSpPr>
          <p:spPr>
            <a:xfrm>
              <a:off x="496112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4682;p72">
              <a:extLst>
                <a:ext uri="{FF2B5EF4-FFF2-40B4-BE49-F238E27FC236}">
                  <a16:creationId xmlns:a16="http://schemas.microsoft.com/office/drawing/2014/main" id="{67A29308-66AE-9E74-3D0A-C5431E40BCBA}"/>
                </a:ext>
              </a:extLst>
            </p:cNvPr>
            <p:cNvSpPr/>
            <p:nvPr/>
          </p:nvSpPr>
          <p:spPr>
            <a:xfrm>
              <a:off x="496112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4683;p72">
              <a:extLst>
                <a:ext uri="{FF2B5EF4-FFF2-40B4-BE49-F238E27FC236}">
                  <a16:creationId xmlns:a16="http://schemas.microsoft.com/office/drawing/2014/main" id="{D6DF0298-78CD-9002-22F7-80F4D984DE51}"/>
                </a:ext>
              </a:extLst>
            </p:cNvPr>
            <p:cNvSpPr/>
            <p:nvPr/>
          </p:nvSpPr>
          <p:spPr>
            <a:xfrm>
              <a:off x="496112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4684;p72">
              <a:extLst>
                <a:ext uri="{FF2B5EF4-FFF2-40B4-BE49-F238E27FC236}">
                  <a16:creationId xmlns:a16="http://schemas.microsoft.com/office/drawing/2014/main" id="{99C7BF7B-622F-3B00-C856-129F751B7468}"/>
                </a:ext>
              </a:extLst>
            </p:cNvPr>
            <p:cNvSpPr/>
            <p:nvPr/>
          </p:nvSpPr>
          <p:spPr>
            <a:xfrm>
              <a:off x="496112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4685;p72">
              <a:extLst>
                <a:ext uri="{FF2B5EF4-FFF2-40B4-BE49-F238E27FC236}">
                  <a16:creationId xmlns:a16="http://schemas.microsoft.com/office/drawing/2014/main" id="{2B8C3BFD-2831-D493-85F0-F7B2BD12E769}"/>
                </a:ext>
              </a:extLst>
            </p:cNvPr>
            <p:cNvSpPr/>
            <p:nvPr/>
          </p:nvSpPr>
          <p:spPr>
            <a:xfrm>
              <a:off x="50373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4686;p72">
              <a:extLst>
                <a:ext uri="{FF2B5EF4-FFF2-40B4-BE49-F238E27FC236}">
                  <a16:creationId xmlns:a16="http://schemas.microsoft.com/office/drawing/2014/main" id="{CD1107A4-203E-53EB-F4CD-B389BC601D9C}"/>
                </a:ext>
              </a:extLst>
            </p:cNvPr>
            <p:cNvSpPr/>
            <p:nvPr/>
          </p:nvSpPr>
          <p:spPr>
            <a:xfrm>
              <a:off x="50373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4687;p72">
              <a:extLst>
                <a:ext uri="{FF2B5EF4-FFF2-40B4-BE49-F238E27FC236}">
                  <a16:creationId xmlns:a16="http://schemas.microsoft.com/office/drawing/2014/main" id="{4A7A3CA2-78A7-B72A-654E-0D1704443CB2}"/>
                </a:ext>
              </a:extLst>
            </p:cNvPr>
            <p:cNvSpPr/>
            <p:nvPr/>
          </p:nvSpPr>
          <p:spPr>
            <a:xfrm>
              <a:off x="50373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4688;p72">
              <a:extLst>
                <a:ext uri="{FF2B5EF4-FFF2-40B4-BE49-F238E27FC236}">
                  <a16:creationId xmlns:a16="http://schemas.microsoft.com/office/drawing/2014/main" id="{9EFA6507-340F-1802-9F25-9F5FB26D233E}"/>
                </a:ext>
              </a:extLst>
            </p:cNvPr>
            <p:cNvSpPr/>
            <p:nvPr/>
          </p:nvSpPr>
          <p:spPr>
            <a:xfrm>
              <a:off x="50373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4689;p72">
              <a:extLst>
                <a:ext uri="{FF2B5EF4-FFF2-40B4-BE49-F238E27FC236}">
                  <a16:creationId xmlns:a16="http://schemas.microsoft.com/office/drawing/2014/main" id="{A56070B9-2F0A-BCA9-59B9-3E8DA19EAD3E}"/>
                </a:ext>
              </a:extLst>
            </p:cNvPr>
            <p:cNvSpPr/>
            <p:nvPr/>
          </p:nvSpPr>
          <p:spPr>
            <a:xfrm>
              <a:off x="50373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4690;p72">
              <a:extLst>
                <a:ext uri="{FF2B5EF4-FFF2-40B4-BE49-F238E27FC236}">
                  <a16:creationId xmlns:a16="http://schemas.microsoft.com/office/drawing/2014/main" id="{82BB7339-C649-9DA1-C48F-568C0DE3C71B}"/>
                </a:ext>
              </a:extLst>
            </p:cNvPr>
            <p:cNvSpPr/>
            <p:nvPr/>
          </p:nvSpPr>
          <p:spPr>
            <a:xfrm>
              <a:off x="50373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4691;p72">
              <a:extLst>
                <a:ext uri="{FF2B5EF4-FFF2-40B4-BE49-F238E27FC236}">
                  <a16:creationId xmlns:a16="http://schemas.microsoft.com/office/drawing/2014/main" id="{70DFDA14-AD9F-EE83-B868-BED8690990B7}"/>
                </a:ext>
              </a:extLst>
            </p:cNvPr>
            <p:cNvSpPr/>
            <p:nvPr/>
          </p:nvSpPr>
          <p:spPr>
            <a:xfrm>
              <a:off x="50373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4692;p72">
              <a:extLst>
                <a:ext uri="{FF2B5EF4-FFF2-40B4-BE49-F238E27FC236}">
                  <a16:creationId xmlns:a16="http://schemas.microsoft.com/office/drawing/2014/main" id="{229273B5-1C0D-8039-547E-CF627795AFA2}"/>
                </a:ext>
              </a:extLst>
            </p:cNvPr>
            <p:cNvSpPr/>
            <p:nvPr/>
          </p:nvSpPr>
          <p:spPr>
            <a:xfrm>
              <a:off x="50373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4693;p72">
              <a:extLst>
                <a:ext uri="{FF2B5EF4-FFF2-40B4-BE49-F238E27FC236}">
                  <a16:creationId xmlns:a16="http://schemas.microsoft.com/office/drawing/2014/main" id="{AEFD16F1-8F41-B0C8-9050-2BBA2C69080F}"/>
                </a:ext>
              </a:extLst>
            </p:cNvPr>
            <p:cNvSpPr/>
            <p:nvPr/>
          </p:nvSpPr>
          <p:spPr>
            <a:xfrm>
              <a:off x="50373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4694;p72">
              <a:extLst>
                <a:ext uri="{FF2B5EF4-FFF2-40B4-BE49-F238E27FC236}">
                  <a16:creationId xmlns:a16="http://schemas.microsoft.com/office/drawing/2014/main" id="{1D4B768C-9EFD-0102-E221-40AFD6F5FB25}"/>
                </a:ext>
              </a:extLst>
            </p:cNvPr>
            <p:cNvSpPr/>
            <p:nvPr/>
          </p:nvSpPr>
          <p:spPr>
            <a:xfrm>
              <a:off x="503732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4695;p72">
              <a:extLst>
                <a:ext uri="{FF2B5EF4-FFF2-40B4-BE49-F238E27FC236}">
                  <a16:creationId xmlns:a16="http://schemas.microsoft.com/office/drawing/2014/main" id="{F21818EE-1638-5311-8C1F-21D2F20E8B4C}"/>
                </a:ext>
              </a:extLst>
            </p:cNvPr>
            <p:cNvSpPr/>
            <p:nvPr/>
          </p:nvSpPr>
          <p:spPr>
            <a:xfrm>
              <a:off x="503732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4696;p72">
              <a:extLst>
                <a:ext uri="{FF2B5EF4-FFF2-40B4-BE49-F238E27FC236}">
                  <a16:creationId xmlns:a16="http://schemas.microsoft.com/office/drawing/2014/main" id="{A9397BCD-F289-D43A-FD25-33C5E6717E33}"/>
                </a:ext>
              </a:extLst>
            </p:cNvPr>
            <p:cNvSpPr/>
            <p:nvPr/>
          </p:nvSpPr>
          <p:spPr>
            <a:xfrm>
              <a:off x="50373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4697;p72">
              <a:extLst>
                <a:ext uri="{FF2B5EF4-FFF2-40B4-BE49-F238E27FC236}">
                  <a16:creationId xmlns:a16="http://schemas.microsoft.com/office/drawing/2014/main" id="{03017470-7C0D-A94F-5DD9-B26C546052C2}"/>
                </a:ext>
              </a:extLst>
            </p:cNvPr>
            <p:cNvSpPr/>
            <p:nvPr/>
          </p:nvSpPr>
          <p:spPr>
            <a:xfrm>
              <a:off x="50373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4698;p72">
              <a:extLst>
                <a:ext uri="{FF2B5EF4-FFF2-40B4-BE49-F238E27FC236}">
                  <a16:creationId xmlns:a16="http://schemas.microsoft.com/office/drawing/2014/main" id="{66502EC2-B429-1D2F-1966-FC9DD19DA432}"/>
                </a:ext>
              </a:extLst>
            </p:cNvPr>
            <p:cNvSpPr/>
            <p:nvPr/>
          </p:nvSpPr>
          <p:spPr>
            <a:xfrm>
              <a:off x="503732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4699;p72">
              <a:extLst>
                <a:ext uri="{FF2B5EF4-FFF2-40B4-BE49-F238E27FC236}">
                  <a16:creationId xmlns:a16="http://schemas.microsoft.com/office/drawing/2014/main" id="{C16BB6CC-8BA2-BF6E-21C9-A12791F76683}"/>
                </a:ext>
              </a:extLst>
            </p:cNvPr>
            <p:cNvSpPr/>
            <p:nvPr/>
          </p:nvSpPr>
          <p:spPr>
            <a:xfrm>
              <a:off x="5113350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4700;p72">
              <a:extLst>
                <a:ext uri="{FF2B5EF4-FFF2-40B4-BE49-F238E27FC236}">
                  <a16:creationId xmlns:a16="http://schemas.microsoft.com/office/drawing/2014/main" id="{6B1A868B-31FB-0B21-4DC8-6EA110F00F3D}"/>
                </a:ext>
              </a:extLst>
            </p:cNvPr>
            <p:cNvSpPr/>
            <p:nvPr/>
          </p:nvSpPr>
          <p:spPr>
            <a:xfrm>
              <a:off x="5113350" y="26377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8" y="2137"/>
                    <a:pt x="1076" y="2137"/>
                  </a:cubicBezTo>
                  <a:cubicBezTo>
                    <a:pt x="1339" y="2137"/>
                    <a:pt x="1605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4701;p72">
              <a:extLst>
                <a:ext uri="{FF2B5EF4-FFF2-40B4-BE49-F238E27FC236}">
                  <a16:creationId xmlns:a16="http://schemas.microsoft.com/office/drawing/2014/main" id="{C0D5ABDC-12D2-1939-82C4-984E54E697AF}"/>
                </a:ext>
              </a:extLst>
            </p:cNvPr>
            <p:cNvSpPr/>
            <p:nvPr/>
          </p:nvSpPr>
          <p:spPr>
            <a:xfrm>
              <a:off x="51895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4702;p72">
              <a:extLst>
                <a:ext uri="{FF2B5EF4-FFF2-40B4-BE49-F238E27FC236}">
                  <a16:creationId xmlns:a16="http://schemas.microsoft.com/office/drawing/2014/main" id="{E4423002-12C7-13E8-78F0-7EFC18507D4B}"/>
                </a:ext>
              </a:extLst>
            </p:cNvPr>
            <p:cNvSpPr/>
            <p:nvPr/>
          </p:nvSpPr>
          <p:spPr>
            <a:xfrm>
              <a:off x="51895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4703;p72">
              <a:extLst>
                <a:ext uri="{FF2B5EF4-FFF2-40B4-BE49-F238E27FC236}">
                  <a16:creationId xmlns:a16="http://schemas.microsoft.com/office/drawing/2014/main" id="{9916ACA5-CB41-852D-528E-3DA8536B6ECB}"/>
                </a:ext>
              </a:extLst>
            </p:cNvPr>
            <p:cNvSpPr/>
            <p:nvPr/>
          </p:nvSpPr>
          <p:spPr>
            <a:xfrm>
              <a:off x="5189550" y="157140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51" y="0"/>
                  </a:moveTo>
                  <a:cubicBezTo>
                    <a:pt x="472" y="0"/>
                    <a:pt x="1" y="477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ubicBezTo>
                    <a:pt x="1061" y="1"/>
                    <a:pt x="1056" y="0"/>
                    <a:pt x="105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4704;p72">
              <a:extLst>
                <a:ext uri="{FF2B5EF4-FFF2-40B4-BE49-F238E27FC236}">
                  <a16:creationId xmlns:a16="http://schemas.microsoft.com/office/drawing/2014/main" id="{F15D0405-8B94-9682-24DB-0BFB3C5719E9}"/>
                </a:ext>
              </a:extLst>
            </p:cNvPr>
            <p:cNvSpPr/>
            <p:nvPr/>
          </p:nvSpPr>
          <p:spPr>
            <a:xfrm>
              <a:off x="51895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8"/>
                    <a:pt x="1068" y="2138"/>
                  </a:cubicBezTo>
                  <a:cubicBezTo>
                    <a:pt x="1329" y="2138"/>
                    <a:pt x="1596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4705;p72">
              <a:extLst>
                <a:ext uri="{FF2B5EF4-FFF2-40B4-BE49-F238E27FC236}">
                  <a16:creationId xmlns:a16="http://schemas.microsoft.com/office/drawing/2014/main" id="{A5035225-A3ED-FEB9-E427-785BB161D404}"/>
                </a:ext>
              </a:extLst>
            </p:cNvPr>
            <p:cNvSpPr/>
            <p:nvPr/>
          </p:nvSpPr>
          <p:spPr>
            <a:xfrm>
              <a:off x="51895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4706;p72">
              <a:extLst>
                <a:ext uri="{FF2B5EF4-FFF2-40B4-BE49-F238E27FC236}">
                  <a16:creationId xmlns:a16="http://schemas.microsoft.com/office/drawing/2014/main" id="{E2396A3A-2493-0B3E-D3AE-4C6E8484BF4B}"/>
                </a:ext>
              </a:extLst>
            </p:cNvPr>
            <p:cNvSpPr/>
            <p:nvPr/>
          </p:nvSpPr>
          <p:spPr>
            <a:xfrm>
              <a:off x="51895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4707;p72">
              <a:extLst>
                <a:ext uri="{FF2B5EF4-FFF2-40B4-BE49-F238E27FC236}">
                  <a16:creationId xmlns:a16="http://schemas.microsoft.com/office/drawing/2014/main" id="{F5933C9F-FA3F-AF0D-B1C8-CC2BC9984642}"/>
                </a:ext>
              </a:extLst>
            </p:cNvPr>
            <p:cNvSpPr/>
            <p:nvPr/>
          </p:nvSpPr>
          <p:spPr>
            <a:xfrm>
              <a:off x="518955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4708;p72">
              <a:extLst>
                <a:ext uri="{FF2B5EF4-FFF2-40B4-BE49-F238E27FC236}">
                  <a16:creationId xmlns:a16="http://schemas.microsoft.com/office/drawing/2014/main" id="{89A026AE-662B-7C93-8075-7B409BA0BF90}"/>
                </a:ext>
              </a:extLst>
            </p:cNvPr>
            <p:cNvSpPr/>
            <p:nvPr/>
          </p:nvSpPr>
          <p:spPr>
            <a:xfrm>
              <a:off x="51895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4709;p72">
              <a:extLst>
                <a:ext uri="{FF2B5EF4-FFF2-40B4-BE49-F238E27FC236}">
                  <a16:creationId xmlns:a16="http://schemas.microsoft.com/office/drawing/2014/main" id="{7BEFB1BC-DFCC-311A-AE68-94E9521B0FAA}"/>
                </a:ext>
              </a:extLst>
            </p:cNvPr>
            <p:cNvSpPr/>
            <p:nvPr/>
          </p:nvSpPr>
          <p:spPr>
            <a:xfrm>
              <a:off x="5189550" y="20282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4710;p72">
              <a:extLst>
                <a:ext uri="{FF2B5EF4-FFF2-40B4-BE49-F238E27FC236}">
                  <a16:creationId xmlns:a16="http://schemas.microsoft.com/office/drawing/2014/main" id="{E29EE2CB-343A-CFDE-CCBE-5E92EA3FC97A}"/>
                </a:ext>
              </a:extLst>
            </p:cNvPr>
            <p:cNvSpPr/>
            <p:nvPr/>
          </p:nvSpPr>
          <p:spPr>
            <a:xfrm>
              <a:off x="51895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4711;p72">
              <a:extLst>
                <a:ext uri="{FF2B5EF4-FFF2-40B4-BE49-F238E27FC236}">
                  <a16:creationId xmlns:a16="http://schemas.microsoft.com/office/drawing/2014/main" id="{D09622D5-7A22-BAB1-3718-B07CBD759FA8}"/>
                </a:ext>
              </a:extLst>
            </p:cNvPr>
            <p:cNvSpPr/>
            <p:nvPr/>
          </p:nvSpPr>
          <p:spPr>
            <a:xfrm>
              <a:off x="51895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4712;p72">
              <a:extLst>
                <a:ext uri="{FF2B5EF4-FFF2-40B4-BE49-F238E27FC236}">
                  <a16:creationId xmlns:a16="http://schemas.microsoft.com/office/drawing/2014/main" id="{7FB7AE2B-E342-6742-7EAD-D1B0A3B270B1}"/>
                </a:ext>
              </a:extLst>
            </p:cNvPr>
            <p:cNvSpPr/>
            <p:nvPr/>
          </p:nvSpPr>
          <p:spPr>
            <a:xfrm>
              <a:off x="5189550" y="225692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4713;p72">
              <a:extLst>
                <a:ext uri="{FF2B5EF4-FFF2-40B4-BE49-F238E27FC236}">
                  <a16:creationId xmlns:a16="http://schemas.microsoft.com/office/drawing/2014/main" id="{7DC31767-3E3A-E0CB-A0B2-3853E4AF97E7}"/>
                </a:ext>
              </a:extLst>
            </p:cNvPr>
            <p:cNvSpPr/>
            <p:nvPr/>
          </p:nvSpPr>
          <p:spPr>
            <a:xfrm>
              <a:off x="5189550" y="23331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4714;p72">
              <a:extLst>
                <a:ext uri="{FF2B5EF4-FFF2-40B4-BE49-F238E27FC236}">
                  <a16:creationId xmlns:a16="http://schemas.microsoft.com/office/drawing/2014/main" id="{20512E89-DD54-DB51-A735-28C581DD934C}"/>
                </a:ext>
              </a:extLst>
            </p:cNvPr>
            <p:cNvSpPr/>
            <p:nvPr/>
          </p:nvSpPr>
          <p:spPr>
            <a:xfrm>
              <a:off x="51895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4715;p72">
              <a:extLst>
                <a:ext uri="{FF2B5EF4-FFF2-40B4-BE49-F238E27FC236}">
                  <a16:creationId xmlns:a16="http://schemas.microsoft.com/office/drawing/2014/main" id="{C0A4577E-028B-A6D7-69C6-42E5D9B0A197}"/>
                </a:ext>
              </a:extLst>
            </p:cNvPr>
            <p:cNvSpPr/>
            <p:nvPr/>
          </p:nvSpPr>
          <p:spPr>
            <a:xfrm>
              <a:off x="51895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4716;p72">
              <a:extLst>
                <a:ext uri="{FF2B5EF4-FFF2-40B4-BE49-F238E27FC236}">
                  <a16:creationId xmlns:a16="http://schemas.microsoft.com/office/drawing/2014/main" id="{878B47A0-846D-8C8C-FD0D-36C94CD20BED}"/>
                </a:ext>
              </a:extLst>
            </p:cNvPr>
            <p:cNvSpPr/>
            <p:nvPr/>
          </p:nvSpPr>
          <p:spPr>
            <a:xfrm>
              <a:off x="51895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4717;p72">
              <a:extLst>
                <a:ext uri="{FF2B5EF4-FFF2-40B4-BE49-F238E27FC236}">
                  <a16:creationId xmlns:a16="http://schemas.microsoft.com/office/drawing/2014/main" id="{619D839E-498B-CD33-442A-DE187FF175A2}"/>
                </a:ext>
              </a:extLst>
            </p:cNvPr>
            <p:cNvSpPr/>
            <p:nvPr/>
          </p:nvSpPr>
          <p:spPr>
            <a:xfrm>
              <a:off x="51895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5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4718;p72">
              <a:extLst>
                <a:ext uri="{FF2B5EF4-FFF2-40B4-BE49-F238E27FC236}">
                  <a16:creationId xmlns:a16="http://schemas.microsoft.com/office/drawing/2014/main" id="{82AB12E6-CD49-7314-FEB8-291CBD0B1B60}"/>
                </a:ext>
              </a:extLst>
            </p:cNvPr>
            <p:cNvSpPr/>
            <p:nvPr/>
          </p:nvSpPr>
          <p:spPr>
            <a:xfrm>
              <a:off x="51895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4719;p72">
              <a:extLst>
                <a:ext uri="{FF2B5EF4-FFF2-40B4-BE49-F238E27FC236}">
                  <a16:creationId xmlns:a16="http://schemas.microsoft.com/office/drawing/2014/main" id="{BF8F90E6-A195-F460-308D-433E8B790FD7}"/>
                </a:ext>
              </a:extLst>
            </p:cNvPr>
            <p:cNvSpPr/>
            <p:nvPr/>
          </p:nvSpPr>
          <p:spPr>
            <a:xfrm>
              <a:off x="5265775" y="13427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4720;p72">
              <a:extLst>
                <a:ext uri="{FF2B5EF4-FFF2-40B4-BE49-F238E27FC236}">
                  <a16:creationId xmlns:a16="http://schemas.microsoft.com/office/drawing/2014/main" id="{60DB0D1F-E223-6AD0-977E-4043A99DAE0B}"/>
                </a:ext>
              </a:extLst>
            </p:cNvPr>
            <p:cNvSpPr/>
            <p:nvPr/>
          </p:nvSpPr>
          <p:spPr>
            <a:xfrm>
              <a:off x="52657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4721;p72">
              <a:extLst>
                <a:ext uri="{FF2B5EF4-FFF2-40B4-BE49-F238E27FC236}">
                  <a16:creationId xmlns:a16="http://schemas.microsoft.com/office/drawing/2014/main" id="{0ED837A7-D465-AFCC-F7FE-861905ACA859}"/>
                </a:ext>
              </a:extLst>
            </p:cNvPr>
            <p:cNvSpPr/>
            <p:nvPr/>
          </p:nvSpPr>
          <p:spPr>
            <a:xfrm>
              <a:off x="52657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4722;p72">
              <a:extLst>
                <a:ext uri="{FF2B5EF4-FFF2-40B4-BE49-F238E27FC236}">
                  <a16:creationId xmlns:a16="http://schemas.microsoft.com/office/drawing/2014/main" id="{77F72F50-121E-CFCD-D0E8-9A881D9A25D4}"/>
                </a:ext>
              </a:extLst>
            </p:cNvPr>
            <p:cNvSpPr/>
            <p:nvPr/>
          </p:nvSpPr>
          <p:spPr>
            <a:xfrm>
              <a:off x="5265775" y="157140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51" y="0"/>
                  </a:moveTo>
                  <a:cubicBezTo>
                    <a:pt x="472" y="0"/>
                    <a:pt x="0" y="477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ubicBezTo>
                    <a:pt x="1060" y="1"/>
                    <a:pt x="1055" y="0"/>
                    <a:pt x="105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4723;p72">
              <a:extLst>
                <a:ext uri="{FF2B5EF4-FFF2-40B4-BE49-F238E27FC236}">
                  <a16:creationId xmlns:a16="http://schemas.microsoft.com/office/drawing/2014/main" id="{81C8B324-3418-0B23-36E0-2111B21B1A11}"/>
                </a:ext>
              </a:extLst>
            </p:cNvPr>
            <p:cNvSpPr/>
            <p:nvPr/>
          </p:nvSpPr>
          <p:spPr>
            <a:xfrm>
              <a:off x="52657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8"/>
                    <a:pt x="1068" y="2138"/>
                  </a:cubicBezTo>
                  <a:cubicBezTo>
                    <a:pt x="1329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4724;p72">
              <a:extLst>
                <a:ext uri="{FF2B5EF4-FFF2-40B4-BE49-F238E27FC236}">
                  <a16:creationId xmlns:a16="http://schemas.microsoft.com/office/drawing/2014/main" id="{A4BFDB6D-C7B9-B8F7-3D99-98B1E51A1A28}"/>
                </a:ext>
              </a:extLst>
            </p:cNvPr>
            <p:cNvSpPr/>
            <p:nvPr/>
          </p:nvSpPr>
          <p:spPr>
            <a:xfrm>
              <a:off x="52657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4725;p72">
              <a:extLst>
                <a:ext uri="{FF2B5EF4-FFF2-40B4-BE49-F238E27FC236}">
                  <a16:creationId xmlns:a16="http://schemas.microsoft.com/office/drawing/2014/main" id="{4E62690C-6905-06D5-0C73-6AEA075E4780}"/>
                </a:ext>
              </a:extLst>
            </p:cNvPr>
            <p:cNvSpPr/>
            <p:nvPr/>
          </p:nvSpPr>
          <p:spPr>
            <a:xfrm>
              <a:off x="526577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4726;p72">
              <a:extLst>
                <a:ext uri="{FF2B5EF4-FFF2-40B4-BE49-F238E27FC236}">
                  <a16:creationId xmlns:a16="http://schemas.microsoft.com/office/drawing/2014/main" id="{2BBC4E9C-1D49-9629-62B8-564C12E9087C}"/>
                </a:ext>
              </a:extLst>
            </p:cNvPr>
            <p:cNvSpPr/>
            <p:nvPr/>
          </p:nvSpPr>
          <p:spPr>
            <a:xfrm>
              <a:off x="5265775" y="18760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4727;p72">
              <a:extLst>
                <a:ext uri="{FF2B5EF4-FFF2-40B4-BE49-F238E27FC236}">
                  <a16:creationId xmlns:a16="http://schemas.microsoft.com/office/drawing/2014/main" id="{E53CF22F-B228-808B-81B4-AF4BA677203C}"/>
                </a:ext>
              </a:extLst>
            </p:cNvPr>
            <p:cNvSpPr/>
            <p:nvPr/>
          </p:nvSpPr>
          <p:spPr>
            <a:xfrm>
              <a:off x="526577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74"/>
                  </a:cubicBezTo>
                  <a:cubicBezTo>
                    <a:pt x="0" y="1712"/>
                    <a:pt x="521" y="2138"/>
                    <a:pt x="1067" y="2138"/>
                  </a:cubicBezTo>
                  <a:cubicBezTo>
                    <a:pt x="1328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4728;p72">
              <a:extLst>
                <a:ext uri="{FF2B5EF4-FFF2-40B4-BE49-F238E27FC236}">
                  <a16:creationId xmlns:a16="http://schemas.microsoft.com/office/drawing/2014/main" id="{1FDA27E9-5712-90A5-D882-2F74C7825681}"/>
                </a:ext>
              </a:extLst>
            </p:cNvPr>
            <p:cNvSpPr/>
            <p:nvPr/>
          </p:nvSpPr>
          <p:spPr>
            <a:xfrm>
              <a:off x="5265775" y="20282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1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4729;p72">
              <a:extLst>
                <a:ext uri="{FF2B5EF4-FFF2-40B4-BE49-F238E27FC236}">
                  <a16:creationId xmlns:a16="http://schemas.microsoft.com/office/drawing/2014/main" id="{211F4D41-0936-32AB-B063-45C9DF392092}"/>
                </a:ext>
              </a:extLst>
            </p:cNvPr>
            <p:cNvSpPr/>
            <p:nvPr/>
          </p:nvSpPr>
          <p:spPr>
            <a:xfrm>
              <a:off x="52657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4730;p72">
              <a:extLst>
                <a:ext uri="{FF2B5EF4-FFF2-40B4-BE49-F238E27FC236}">
                  <a16:creationId xmlns:a16="http://schemas.microsoft.com/office/drawing/2014/main" id="{1E1977E1-A1A2-4CC9-55E5-804E6A432B8D}"/>
                </a:ext>
              </a:extLst>
            </p:cNvPr>
            <p:cNvSpPr/>
            <p:nvPr/>
          </p:nvSpPr>
          <p:spPr>
            <a:xfrm>
              <a:off x="526577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4731;p72">
              <a:extLst>
                <a:ext uri="{FF2B5EF4-FFF2-40B4-BE49-F238E27FC236}">
                  <a16:creationId xmlns:a16="http://schemas.microsoft.com/office/drawing/2014/main" id="{3DAA031D-3B0A-2EC5-D023-AA47CD767780}"/>
                </a:ext>
              </a:extLst>
            </p:cNvPr>
            <p:cNvSpPr/>
            <p:nvPr/>
          </p:nvSpPr>
          <p:spPr>
            <a:xfrm>
              <a:off x="5265775" y="225692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4732;p72">
              <a:extLst>
                <a:ext uri="{FF2B5EF4-FFF2-40B4-BE49-F238E27FC236}">
                  <a16:creationId xmlns:a16="http://schemas.microsoft.com/office/drawing/2014/main" id="{A7FEE6EA-AC04-F66B-C1A2-9FAF611BE5F1}"/>
                </a:ext>
              </a:extLst>
            </p:cNvPr>
            <p:cNvSpPr/>
            <p:nvPr/>
          </p:nvSpPr>
          <p:spPr>
            <a:xfrm>
              <a:off x="5265775" y="23331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4733;p72">
              <a:extLst>
                <a:ext uri="{FF2B5EF4-FFF2-40B4-BE49-F238E27FC236}">
                  <a16:creationId xmlns:a16="http://schemas.microsoft.com/office/drawing/2014/main" id="{91C655C1-8196-CA9D-8237-3C5E45F9D13A}"/>
                </a:ext>
              </a:extLst>
            </p:cNvPr>
            <p:cNvSpPr/>
            <p:nvPr/>
          </p:nvSpPr>
          <p:spPr>
            <a:xfrm>
              <a:off x="526577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4734;p72">
              <a:extLst>
                <a:ext uri="{FF2B5EF4-FFF2-40B4-BE49-F238E27FC236}">
                  <a16:creationId xmlns:a16="http://schemas.microsoft.com/office/drawing/2014/main" id="{60ABAE09-2CDB-E8A9-344B-33695100B044}"/>
                </a:ext>
              </a:extLst>
            </p:cNvPr>
            <p:cNvSpPr/>
            <p:nvPr/>
          </p:nvSpPr>
          <p:spPr>
            <a:xfrm>
              <a:off x="5265775" y="24855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4735;p72">
              <a:extLst>
                <a:ext uri="{FF2B5EF4-FFF2-40B4-BE49-F238E27FC236}">
                  <a16:creationId xmlns:a16="http://schemas.microsoft.com/office/drawing/2014/main" id="{C7452334-E008-B540-0AEA-C3C342CA8B1A}"/>
                </a:ext>
              </a:extLst>
            </p:cNvPr>
            <p:cNvSpPr/>
            <p:nvPr/>
          </p:nvSpPr>
          <p:spPr>
            <a:xfrm>
              <a:off x="526577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4736;p72">
              <a:extLst>
                <a:ext uri="{FF2B5EF4-FFF2-40B4-BE49-F238E27FC236}">
                  <a16:creationId xmlns:a16="http://schemas.microsoft.com/office/drawing/2014/main" id="{8FC63916-1E89-B7FE-A6E9-ADD2320E773F}"/>
                </a:ext>
              </a:extLst>
            </p:cNvPr>
            <p:cNvSpPr/>
            <p:nvPr/>
          </p:nvSpPr>
          <p:spPr>
            <a:xfrm>
              <a:off x="526577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4737;p72">
              <a:extLst>
                <a:ext uri="{FF2B5EF4-FFF2-40B4-BE49-F238E27FC236}">
                  <a16:creationId xmlns:a16="http://schemas.microsoft.com/office/drawing/2014/main" id="{8F081241-2935-6FCB-A69E-462DF9CC2762}"/>
                </a:ext>
              </a:extLst>
            </p:cNvPr>
            <p:cNvSpPr/>
            <p:nvPr/>
          </p:nvSpPr>
          <p:spPr>
            <a:xfrm>
              <a:off x="53419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4738;p72">
              <a:extLst>
                <a:ext uri="{FF2B5EF4-FFF2-40B4-BE49-F238E27FC236}">
                  <a16:creationId xmlns:a16="http://schemas.microsoft.com/office/drawing/2014/main" id="{D838EE23-9F8F-B05C-2A86-BF478E6D8795}"/>
                </a:ext>
              </a:extLst>
            </p:cNvPr>
            <p:cNvSpPr/>
            <p:nvPr/>
          </p:nvSpPr>
          <p:spPr>
            <a:xfrm>
              <a:off x="53419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4739;p72">
              <a:extLst>
                <a:ext uri="{FF2B5EF4-FFF2-40B4-BE49-F238E27FC236}">
                  <a16:creationId xmlns:a16="http://schemas.microsoft.com/office/drawing/2014/main" id="{D2D16E79-60D0-4EFE-E166-68B66D622DE0}"/>
                </a:ext>
              </a:extLst>
            </p:cNvPr>
            <p:cNvSpPr/>
            <p:nvPr/>
          </p:nvSpPr>
          <p:spPr>
            <a:xfrm>
              <a:off x="53419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4740;p72">
              <a:extLst>
                <a:ext uri="{FF2B5EF4-FFF2-40B4-BE49-F238E27FC236}">
                  <a16:creationId xmlns:a16="http://schemas.microsoft.com/office/drawing/2014/main" id="{BEBA7C80-1025-40F6-4506-905A33E61B8B}"/>
                </a:ext>
              </a:extLst>
            </p:cNvPr>
            <p:cNvSpPr/>
            <p:nvPr/>
          </p:nvSpPr>
          <p:spPr>
            <a:xfrm>
              <a:off x="5341975" y="1571400"/>
              <a:ext cx="62375" cy="53250"/>
            </a:xfrm>
            <a:custGeom>
              <a:avLst/>
              <a:gdLst/>
              <a:ahLst/>
              <a:cxnLst/>
              <a:rect l="l" t="t" r="r" b="b"/>
              <a:pathLst>
                <a:path w="2495" h="2130" extrusionOk="0">
                  <a:moveTo>
                    <a:pt x="1084" y="1"/>
                  </a:moveTo>
                  <a:cubicBezTo>
                    <a:pt x="1080" y="1"/>
                    <a:pt x="1077" y="1"/>
                    <a:pt x="1074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4" y="1149"/>
                    <a:pt x="2020" y="1"/>
                    <a:pt x="108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4741;p72">
              <a:extLst>
                <a:ext uri="{FF2B5EF4-FFF2-40B4-BE49-F238E27FC236}">
                  <a16:creationId xmlns:a16="http://schemas.microsoft.com/office/drawing/2014/main" id="{664EBD31-AAE9-397B-1521-21F2AF557A49}"/>
                </a:ext>
              </a:extLst>
            </p:cNvPr>
            <p:cNvSpPr/>
            <p:nvPr/>
          </p:nvSpPr>
          <p:spPr>
            <a:xfrm>
              <a:off x="53419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4742;p72">
              <a:extLst>
                <a:ext uri="{FF2B5EF4-FFF2-40B4-BE49-F238E27FC236}">
                  <a16:creationId xmlns:a16="http://schemas.microsoft.com/office/drawing/2014/main" id="{7B0DBA99-DD59-CE2C-08AD-CFB385CEE1B5}"/>
                </a:ext>
              </a:extLst>
            </p:cNvPr>
            <p:cNvSpPr/>
            <p:nvPr/>
          </p:nvSpPr>
          <p:spPr>
            <a:xfrm>
              <a:off x="53419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4743;p72">
              <a:extLst>
                <a:ext uri="{FF2B5EF4-FFF2-40B4-BE49-F238E27FC236}">
                  <a16:creationId xmlns:a16="http://schemas.microsoft.com/office/drawing/2014/main" id="{487A78E6-B6F4-9A85-52C0-43641BCC2A17}"/>
                </a:ext>
              </a:extLst>
            </p:cNvPr>
            <p:cNvSpPr/>
            <p:nvPr/>
          </p:nvSpPr>
          <p:spPr>
            <a:xfrm>
              <a:off x="53419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4744;p72">
              <a:extLst>
                <a:ext uri="{FF2B5EF4-FFF2-40B4-BE49-F238E27FC236}">
                  <a16:creationId xmlns:a16="http://schemas.microsoft.com/office/drawing/2014/main" id="{6A6C8A34-3045-78C1-6FB1-29F082226E2E}"/>
                </a:ext>
              </a:extLst>
            </p:cNvPr>
            <p:cNvSpPr/>
            <p:nvPr/>
          </p:nvSpPr>
          <p:spPr>
            <a:xfrm>
              <a:off x="534197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4745;p72">
              <a:extLst>
                <a:ext uri="{FF2B5EF4-FFF2-40B4-BE49-F238E27FC236}">
                  <a16:creationId xmlns:a16="http://schemas.microsoft.com/office/drawing/2014/main" id="{0EBCAB59-78AC-7D17-04CD-7B78F47335A1}"/>
                </a:ext>
              </a:extLst>
            </p:cNvPr>
            <p:cNvSpPr/>
            <p:nvPr/>
          </p:nvSpPr>
          <p:spPr>
            <a:xfrm>
              <a:off x="53419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4746;p72">
              <a:extLst>
                <a:ext uri="{FF2B5EF4-FFF2-40B4-BE49-F238E27FC236}">
                  <a16:creationId xmlns:a16="http://schemas.microsoft.com/office/drawing/2014/main" id="{5135FAD3-D6FC-36D5-C9EC-9CF6336C14CF}"/>
                </a:ext>
              </a:extLst>
            </p:cNvPr>
            <p:cNvSpPr/>
            <p:nvPr/>
          </p:nvSpPr>
          <p:spPr>
            <a:xfrm>
              <a:off x="53419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4747;p72">
              <a:extLst>
                <a:ext uri="{FF2B5EF4-FFF2-40B4-BE49-F238E27FC236}">
                  <a16:creationId xmlns:a16="http://schemas.microsoft.com/office/drawing/2014/main" id="{B4FCB018-E90B-7DF6-3CA5-E7AE4944D3F3}"/>
                </a:ext>
              </a:extLst>
            </p:cNvPr>
            <p:cNvSpPr/>
            <p:nvPr/>
          </p:nvSpPr>
          <p:spPr>
            <a:xfrm>
              <a:off x="53419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4748;p72">
              <a:extLst>
                <a:ext uri="{FF2B5EF4-FFF2-40B4-BE49-F238E27FC236}">
                  <a16:creationId xmlns:a16="http://schemas.microsoft.com/office/drawing/2014/main" id="{6E2B1D92-4E76-6D93-D603-56FED4EDD264}"/>
                </a:ext>
              </a:extLst>
            </p:cNvPr>
            <p:cNvSpPr/>
            <p:nvPr/>
          </p:nvSpPr>
          <p:spPr>
            <a:xfrm>
              <a:off x="53419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4749;p72">
              <a:extLst>
                <a:ext uri="{FF2B5EF4-FFF2-40B4-BE49-F238E27FC236}">
                  <a16:creationId xmlns:a16="http://schemas.microsoft.com/office/drawing/2014/main" id="{2DB55840-D5B9-D86B-2780-619CBECE8733}"/>
                </a:ext>
              </a:extLst>
            </p:cNvPr>
            <p:cNvSpPr/>
            <p:nvPr/>
          </p:nvSpPr>
          <p:spPr>
            <a:xfrm>
              <a:off x="53419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4750;p72">
              <a:extLst>
                <a:ext uri="{FF2B5EF4-FFF2-40B4-BE49-F238E27FC236}">
                  <a16:creationId xmlns:a16="http://schemas.microsoft.com/office/drawing/2014/main" id="{D0991660-6189-7A2B-36D2-5C0E7FF78011}"/>
                </a:ext>
              </a:extLst>
            </p:cNvPr>
            <p:cNvSpPr/>
            <p:nvPr/>
          </p:nvSpPr>
          <p:spPr>
            <a:xfrm>
              <a:off x="53419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4751;p72">
              <a:extLst>
                <a:ext uri="{FF2B5EF4-FFF2-40B4-BE49-F238E27FC236}">
                  <a16:creationId xmlns:a16="http://schemas.microsoft.com/office/drawing/2014/main" id="{79C26C38-E3B1-C811-FB86-17E9D823ADBC}"/>
                </a:ext>
              </a:extLst>
            </p:cNvPr>
            <p:cNvSpPr/>
            <p:nvPr/>
          </p:nvSpPr>
          <p:spPr>
            <a:xfrm>
              <a:off x="53419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4752;p72">
              <a:extLst>
                <a:ext uri="{FF2B5EF4-FFF2-40B4-BE49-F238E27FC236}">
                  <a16:creationId xmlns:a16="http://schemas.microsoft.com/office/drawing/2014/main" id="{29A0774B-73E8-61D7-B705-C2D404FFF5BB}"/>
                </a:ext>
              </a:extLst>
            </p:cNvPr>
            <p:cNvSpPr/>
            <p:nvPr/>
          </p:nvSpPr>
          <p:spPr>
            <a:xfrm>
              <a:off x="53419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4753;p72">
              <a:extLst>
                <a:ext uri="{FF2B5EF4-FFF2-40B4-BE49-F238E27FC236}">
                  <a16:creationId xmlns:a16="http://schemas.microsoft.com/office/drawing/2014/main" id="{EC3803E3-9643-C134-8580-307A437893AA}"/>
                </a:ext>
              </a:extLst>
            </p:cNvPr>
            <p:cNvSpPr/>
            <p:nvPr/>
          </p:nvSpPr>
          <p:spPr>
            <a:xfrm>
              <a:off x="53419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4754;p72">
              <a:extLst>
                <a:ext uri="{FF2B5EF4-FFF2-40B4-BE49-F238E27FC236}">
                  <a16:creationId xmlns:a16="http://schemas.microsoft.com/office/drawing/2014/main" id="{1D7B7308-7322-818A-5CD2-52605D247D4C}"/>
                </a:ext>
              </a:extLst>
            </p:cNvPr>
            <p:cNvSpPr/>
            <p:nvPr/>
          </p:nvSpPr>
          <p:spPr>
            <a:xfrm>
              <a:off x="54182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4755;p72">
              <a:extLst>
                <a:ext uri="{FF2B5EF4-FFF2-40B4-BE49-F238E27FC236}">
                  <a16:creationId xmlns:a16="http://schemas.microsoft.com/office/drawing/2014/main" id="{00B631B4-3A6A-04E5-A178-5D0DE2035E8A}"/>
                </a:ext>
              </a:extLst>
            </p:cNvPr>
            <p:cNvSpPr/>
            <p:nvPr/>
          </p:nvSpPr>
          <p:spPr>
            <a:xfrm>
              <a:off x="54182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4756;p72">
              <a:extLst>
                <a:ext uri="{FF2B5EF4-FFF2-40B4-BE49-F238E27FC236}">
                  <a16:creationId xmlns:a16="http://schemas.microsoft.com/office/drawing/2014/main" id="{F5205FFF-7F14-D386-6297-5C7269DB77F9}"/>
                </a:ext>
              </a:extLst>
            </p:cNvPr>
            <p:cNvSpPr/>
            <p:nvPr/>
          </p:nvSpPr>
          <p:spPr>
            <a:xfrm>
              <a:off x="54182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4757;p72">
              <a:extLst>
                <a:ext uri="{FF2B5EF4-FFF2-40B4-BE49-F238E27FC236}">
                  <a16:creationId xmlns:a16="http://schemas.microsoft.com/office/drawing/2014/main" id="{1C93D3E0-EBF5-9A50-8C62-FC17AD1134DE}"/>
                </a:ext>
              </a:extLst>
            </p:cNvPr>
            <p:cNvSpPr/>
            <p:nvPr/>
          </p:nvSpPr>
          <p:spPr>
            <a:xfrm>
              <a:off x="54182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4758;p72">
              <a:extLst>
                <a:ext uri="{FF2B5EF4-FFF2-40B4-BE49-F238E27FC236}">
                  <a16:creationId xmlns:a16="http://schemas.microsoft.com/office/drawing/2014/main" id="{74EEECFE-CFE7-03DF-54CD-07A6A04ECD81}"/>
                </a:ext>
              </a:extLst>
            </p:cNvPr>
            <p:cNvSpPr/>
            <p:nvPr/>
          </p:nvSpPr>
          <p:spPr>
            <a:xfrm>
              <a:off x="54182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4759;p72">
              <a:extLst>
                <a:ext uri="{FF2B5EF4-FFF2-40B4-BE49-F238E27FC236}">
                  <a16:creationId xmlns:a16="http://schemas.microsoft.com/office/drawing/2014/main" id="{D1E2E2CF-1312-2922-8BEC-CAF628AB6F11}"/>
                </a:ext>
              </a:extLst>
            </p:cNvPr>
            <p:cNvSpPr/>
            <p:nvPr/>
          </p:nvSpPr>
          <p:spPr>
            <a:xfrm>
              <a:off x="54182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4760;p72">
              <a:extLst>
                <a:ext uri="{FF2B5EF4-FFF2-40B4-BE49-F238E27FC236}">
                  <a16:creationId xmlns:a16="http://schemas.microsoft.com/office/drawing/2014/main" id="{271BF94E-468E-6DCB-8049-6AE76C438405}"/>
                </a:ext>
              </a:extLst>
            </p:cNvPr>
            <p:cNvSpPr/>
            <p:nvPr/>
          </p:nvSpPr>
          <p:spPr>
            <a:xfrm>
              <a:off x="54182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4761;p72">
              <a:extLst>
                <a:ext uri="{FF2B5EF4-FFF2-40B4-BE49-F238E27FC236}">
                  <a16:creationId xmlns:a16="http://schemas.microsoft.com/office/drawing/2014/main" id="{ECD1326C-BC75-D3A8-436F-0CA0645F27DA}"/>
                </a:ext>
              </a:extLst>
            </p:cNvPr>
            <p:cNvSpPr/>
            <p:nvPr/>
          </p:nvSpPr>
          <p:spPr>
            <a:xfrm>
              <a:off x="541820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4762;p72">
              <a:extLst>
                <a:ext uri="{FF2B5EF4-FFF2-40B4-BE49-F238E27FC236}">
                  <a16:creationId xmlns:a16="http://schemas.microsoft.com/office/drawing/2014/main" id="{A2DCCC0C-40DB-F52A-49BA-9F3931F17144}"/>
                </a:ext>
              </a:extLst>
            </p:cNvPr>
            <p:cNvSpPr/>
            <p:nvPr/>
          </p:nvSpPr>
          <p:spPr>
            <a:xfrm>
              <a:off x="54182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4763;p72">
              <a:extLst>
                <a:ext uri="{FF2B5EF4-FFF2-40B4-BE49-F238E27FC236}">
                  <a16:creationId xmlns:a16="http://schemas.microsoft.com/office/drawing/2014/main" id="{27725E5B-4F68-909C-3CFD-C6072678015D}"/>
                </a:ext>
              </a:extLst>
            </p:cNvPr>
            <p:cNvSpPr/>
            <p:nvPr/>
          </p:nvSpPr>
          <p:spPr>
            <a:xfrm>
              <a:off x="54182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4764;p72">
              <a:extLst>
                <a:ext uri="{FF2B5EF4-FFF2-40B4-BE49-F238E27FC236}">
                  <a16:creationId xmlns:a16="http://schemas.microsoft.com/office/drawing/2014/main" id="{35B089EC-5AFE-7642-731C-287A888BC979}"/>
                </a:ext>
              </a:extLst>
            </p:cNvPr>
            <p:cNvSpPr/>
            <p:nvPr/>
          </p:nvSpPr>
          <p:spPr>
            <a:xfrm>
              <a:off x="54182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4765;p72">
              <a:extLst>
                <a:ext uri="{FF2B5EF4-FFF2-40B4-BE49-F238E27FC236}">
                  <a16:creationId xmlns:a16="http://schemas.microsoft.com/office/drawing/2014/main" id="{5F0ABB43-82CB-2AAA-EDF9-A02F5D03A202}"/>
                </a:ext>
              </a:extLst>
            </p:cNvPr>
            <p:cNvSpPr/>
            <p:nvPr/>
          </p:nvSpPr>
          <p:spPr>
            <a:xfrm>
              <a:off x="54182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4766;p72">
              <a:extLst>
                <a:ext uri="{FF2B5EF4-FFF2-40B4-BE49-F238E27FC236}">
                  <a16:creationId xmlns:a16="http://schemas.microsoft.com/office/drawing/2014/main" id="{EDF52CE5-8D7C-3883-7340-0990D361E1E7}"/>
                </a:ext>
              </a:extLst>
            </p:cNvPr>
            <p:cNvSpPr/>
            <p:nvPr/>
          </p:nvSpPr>
          <p:spPr>
            <a:xfrm>
              <a:off x="541820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4767;p72">
              <a:extLst>
                <a:ext uri="{FF2B5EF4-FFF2-40B4-BE49-F238E27FC236}">
                  <a16:creationId xmlns:a16="http://schemas.microsoft.com/office/drawing/2014/main" id="{11D466D3-121E-806A-B0CF-72C3B8CD7746}"/>
                </a:ext>
              </a:extLst>
            </p:cNvPr>
            <p:cNvSpPr/>
            <p:nvPr/>
          </p:nvSpPr>
          <p:spPr>
            <a:xfrm>
              <a:off x="54182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4768;p72">
              <a:extLst>
                <a:ext uri="{FF2B5EF4-FFF2-40B4-BE49-F238E27FC236}">
                  <a16:creationId xmlns:a16="http://schemas.microsoft.com/office/drawing/2014/main" id="{9F1CFF5D-9EEE-FF7F-3949-46D4E6B103E9}"/>
                </a:ext>
              </a:extLst>
            </p:cNvPr>
            <p:cNvSpPr/>
            <p:nvPr/>
          </p:nvSpPr>
          <p:spPr>
            <a:xfrm>
              <a:off x="541820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4769;p72">
              <a:extLst>
                <a:ext uri="{FF2B5EF4-FFF2-40B4-BE49-F238E27FC236}">
                  <a16:creationId xmlns:a16="http://schemas.microsoft.com/office/drawing/2014/main" id="{ADD957EE-A3FF-AA9F-8B3A-ADB2DB07EDF2}"/>
                </a:ext>
              </a:extLst>
            </p:cNvPr>
            <p:cNvSpPr/>
            <p:nvPr/>
          </p:nvSpPr>
          <p:spPr>
            <a:xfrm>
              <a:off x="541820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4770;p72">
              <a:extLst>
                <a:ext uri="{FF2B5EF4-FFF2-40B4-BE49-F238E27FC236}">
                  <a16:creationId xmlns:a16="http://schemas.microsoft.com/office/drawing/2014/main" id="{44CDB049-29A4-8E8C-3AEF-42ABD7CA2CD1}"/>
                </a:ext>
              </a:extLst>
            </p:cNvPr>
            <p:cNvSpPr/>
            <p:nvPr/>
          </p:nvSpPr>
          <p:spPr>
            <a:xfrm>
              <a:off x="541820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4771;p72">
              <a:extLst>
                <a:ext uri="{FF2B5EF4-FFF2-40B4-BE49-F238E27FC236}">
                  <a16:creationId xmlns:a16="http://schemas.microsoft.com/office/drawing/2014/main" id="{A7EAF2C3-63F3-2AA9-9342-44B952BEE9C0}"/>
                </a:ext>
              </a:extLst>
            </p:cNvPr>
            <p:cNvSpPr/>
            <p:nvPr/>
          </p:nvSpPr>
          <p:spPr>
            <a:xfrm>
              <a:off x="541820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4772;p72">
              <a:extLst>
                <a:ext uri="{FF2B5EF4-FFF2-40B4-BE49-F238E27FC236}">
                  <a16:creationId xmlns:a16="http://schemas.microsoft.com/office/drawing/2014/main" id="{084C0D85-3063-DA53-AB9F-A0F8B6867ED4}"/>
                </a:ext>
              </a:extLst>
            </p:cNvPr>
            <p:cNvSpPr/>
            <p:nvPr/>
          </p:nvSpPr>
          <p:spPr>
            <a:xfrm>
              <a:off x="549440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4773;p72">
              <a:extLst>
                <a:ext uri="{FF2B5EF4-FFF2-40B4-BE49-F238E27FC236}">
                  <a16:creationId xmlns:a16="http://schemas.microsoft.com/office/drawing/2014/main" id="{F5789A00-8C1E-16CA-E408-4C5CE12DAB6A}"/>
                </a:ext>
              </a:extLst>
            </p:cNvPr>
            <p:cNvSpPr/>
            <p:nvPr/>
          </p:nvSpPr>
          <p:spPr>
            <a:xfrm>
              <a:off x="54944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4774;p72">
              <a:extLst>
                <a:ext uri="{FF2B5EF4-FFF2-40B4-BE49-F238E27FC236}">
                  <a16:creationId xmlns:a16="http://schemas.microsoft.com/office/drawing/2014/main" id="{5E59CAAA-55D5-3052-AC40-B7892A620D41}"/>
                </a:ext>
              </a:extLst>
            </p:cNvPr>
            <p:cNvSpPr/>
            <p:nvPr/>
          </p:nvSpPr>
          <p:spPr>
            <a:xfrm>
              <a:off x="54944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4775;p72">
              <a:extLst>
                <a:ext uri="{FF2B5EF4-FFF2-40B4-BE49-F238E27FC236}">
                  <a16:creationId xmlns:a16="http://schemas.microsoft.com/office/drawing/2014/main" id="{5E8A3F6D-C1FE-7FE9-F129-32DF9FAEC933}"/>
                </a:ext>
              </a:extLst>
            </p:cNvPr>
            <p:cNvSpPr/>
            <p:nvPr/>
          </p:nvSpPr>
          <p:spPr>
            <a:xfrm>
              <a:off x="54944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4776;p72">
              <a:extLst>
                <a:ext uri="{FF2B5EF4-FFF2-40B4-BE49-F238E27FC236}">
                  <a16:creationId xmlns:a16="http://schemas.microsoft.com/office/drawing/2014/main" id="{8FDEB470-01EA-4AE2-9F78-49F3F1264D98}"/>
                </a:ext>
              </a:extLst>
            </p:cNvPr>
            <p:cNvSpPr/>
            <p:nvPr/>
          </p:nvSpPr>
          <p:spPr>
            <a:xfrm>
              <a:off x="54944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4777;p72">
              <a:extLst>
                <a:ext uri="{FF2B5EF4-FFF2-40B4-BE49-F238E27FC236}">
                  <a16:creationId xmlns:a16="http://schemas.microsoft.com/office/drawing/2014/main" id="{1E1DA110-62C9-04AA-7251-84B171775F2A}"/>
                </a:ext>
              </a:extLst>
            </p:cNvPr>
            <p:cNvSpPr/>
            <p:nvPr/>
          </p:nvSpPr>
          <p:spPr>
            <a:xfrm>
              <a:off x="63323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4778;p72">
              <a:extLst>
                <a:ext uri="{FF2B5EF4-FFF2-40B4-BE49-F238E27FC236}">
                  <a16:creationId xmlns:a16="http://schemas.microsoft.com/office/drawing/2014/main" id="{82180D2A-D388-4624-783F-63DA5A0AF35B}"/>
                </a:ext>
              </a:extLst>
            </p:cNvPr>
            <p:cNvSpPr/>
            <p:nvPr/>
          </p:nvSpPr>
          <p:spPr>
            <a:xfrm>
              <a:off x="63323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4779;p72">
              <a:extLst>
                <a:ext uri="{FF2B5EF4-FFF2-40B4-BE49-F238E27FC236}">
                  <a16:creationId xmlns:a16="http://schemas.microsoft.com/office/drawing/2014/main" id="{EE13218D-6DE9-2785-DADD-D1C9D2DBC13E}"/>
                </a:ext>
              </a:extLst>
            </p:cNvPr>
            <p:cNvSpPr/>
            <p:nvPr/>
          </p:nvSpPr>
          <p:spPr>
            <a:xfrm>
              <a:off x="64083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4780;p72">
              <a:extLst>
                <a:ext uri="{FF2B5EF4-FFF2-40B4-BE49-F238E27FC236}">
                  <a16:creationId xmlns:a16="http://schemas.microsoft.com/office/drawing/2014/main" id="{080F41B4-660A-F465-15D8-8AEA032083A9}"/>
                </a:ext>
              </a:extLst>
            </p:cNvPr>
            <p:cNvSpPr/>
            <p:nvPr/>
          </p:nvSpPr>
          <p:spPr>
            <a:xfrm>
              <a:off x="640835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4781;p72">
              <a:extLst>
                <a:ext uri="{FF2B5EF4-FFF2-40B4-BE49-F238E27FC236}">
                  <a16:creationId xmlns:a16="http://schemas.microsoft.com/office/drawing/2014/main" id="{6C0E24D8-4F67-20C6-1630-31B9D73F6270}"/>
                </a:ext>
              </a:extLst>
            </p:cNvPr>
            <p:cNvSpPr/>
            <p:nvPr/>
          </p:nvSpPr>
          <p:spPr>
            <a:xfrm>
              <a:off x="64845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4782;p72">
              <a:extLst>
                <a:ext uri="{FF2B5EF4-FFF2-40B4-BE49-F238E27FC236}">
                  <a16:creationId xmlns:a16="http://schemas.microsoft.com/office/drawing/2014/main" id="{BB878B82-7329-9E32-DD94-5B7A81F6C9EB}"/>
                </a:ext>
              </a:extLst>
            </p:cNvPr>
            <p:cNvSpPr/>
            <p:nvPr/>
          </p:nvSpPr>
          <p:spPr>
            <a:xfrm>
              <a:off x="64845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4783;p72">
              <a:extLst>
                <a:ext uri="{FF2B5EF4-FFF2-40B4-BE49-F238E27FC236}">
                  <a16:creationId xmlns:a16="http://schemas.microsoft.com/office/drawing/2014/main" id="{A72AD47E-6415-5917-ECD7-AD3E445B3DC1}"/>
                </a:ext>
              </a:extLst>
            </p:cNvPr>
            <p:cNvSpPr/>
            <p:nvPr/>
          </p:nvSpPr>
          <p:spPr>
            <a:xfrm>
              <a:off x="64845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4784;p72">
              <a:extLst>
                <a:ext uri="{FF2B5EF4-FFF2-40B4-BE49-F238E27FC236}">
                  <a16:creationId xmlns:a16="http://schemas.microsoft.com/office/drawing/2014/main" id="{96C031F3-5F14-C35A-97DA-62EE3F9421FB}"/>
                </a:ext>
              </a:extLst>
            </p:cNvPr>
            <p:cNvSpPr/>
            <p:nvPr/>
          </p:nvSpPr>
          <p:spPr>
            <a:xfrm>
              <a:off x="65608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4785;p72">
              <a:extLst>
                <a:ext uri="{FF2B5EF4-FFF2-40B4-BE49-F238E27FC236}">
                  <a16:creationId xmlns:a16="http://schemas.microsoft.com/office/drawing/2014/main" id="{6CA77624-BAFB-96D1-4284-B268556C2254}"/>
                </a:ext>
              </a:extLst>
            </p:cNvPr>
            <p:cNvSpPr/>
            <p:nvPr/>
          </p:nvSpPr>
          <p:spPr>
            <a:xfrm>
              <a:off x="65608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4786;p72">
              <a:extLst>
                <a:ext uri="{FF2B5EF4-FFF2-40B4-BE49-F238E27FC236}">
                  <a16:creationId xmlns:a16="http://schemas.microsoft.com/office/drawing/2014/main" id="{6A28F5E5-E0CD-720A-4196-764C463CBD32}"/>
                </a:ext>
              </a:extLst>
            </p:cNvPr>
            <p:cNvSpPr/>
            <p:nvPr/>
          </p:nvSpPr>
          <p:spPr>
            <a:xfrm>
              <a:off x="66370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4787;p72">
              <a:extLst>
                <a:ext uri="{FF2B5EF4-FFF2-40B4-BE49-F238E27FC236}">
                  <a16:creationId xmlns:a16="http://schemas.microsoft.com/office/drawing/2014/main" id="{8A3FE58E-3ABA-5A7F-F428-F5CAF1292BD4}"/>
                </a:ext>
              </a:extLst>
            </p:cNvPr>
            <p:cNvSpPr/>
            <p:nvPr/>
          </p:nvSpPr>
          <p:spPr>
            <a:xfrm>
              <a:off x="70940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4788;p72">
              <a:extLst>
                <a:ext uri="{FF2B5EF4-FFF2-40B4-BE49-F238E27FC236}">
                  <a16:creationId xmlns:a16="http://schemas.microsoft.com/office/drawing/2014/main" id="{C77A8019-49FA-62D2-22F0-4B07B600882F}"/>
                </a:ext>
              </a:extLst>
            </p:cNvPr>
            <p:cNvSpPr/>
            <p:nvPr/>
          </p:nvSpPr>
          <p:spPr>
            <a:xfrm>
              <a:off x="67132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4789;p72">
              <a:extLst>
                <a:ext uri="{FF2B5EF4-FFF2-40B4-BE49-F238E27FC236}">
                  <a16:creationId xmlns:a16="http://schemas.microsoft.com/office/drawing/2014/main" id="{30A307C0-09DB-7A24-7D80-22CACB59B661}"/>
                </a:ext>
              </a:extLst>
            </p:cNvPr>
            <p:cNvSpPr/>
            <p:nvPr/>
          </p:nvSpPr>
          <p:spPr>
            <a:xfrm>
              <a:off x="678922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4790;p72">
              <a:extLst>
                <a:ext uri="{FF2B5EF4-FFF2-40B4-BE49-F238E27FC236}">
                  <a16:creationId xmlns:a16="http://schemas.microsoft.com/office/drawing/2014/main" id="{CAA0BECA-1D08-115C-497A-1A4B49806758}"/>
                </a:ext>
              </a:extLst>
            </p:cNvPr>
            <p:cNvSpPr/>
            <p:nvPr/>
          </p:nvSpPr>
          <p:spPr>
            <a:xfrm>
              <a:off x="68656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4791;p72">
              <a:extLst>
                <a:ext uri="{FF2B5EF4-FFF2-40B4-BE49-F238E27FC236}">
                  <a16:creationId xmlns:a16="http://schemas.microsoft.com/office/drawing/2014/main" id="{9F1F124B-9D5B-142E-521D-D9527C203DC8}"/>
                </a:ext>
              </a:extLst>
            </p:cNvPr>
            <p:cNvSpPr/>
            <p:nvPr/>
          </p:nvSpPr>
          <p:spPr>
            <a:xfrm>
              <a:off x="7017875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4792;p72">
              <a:extLst>
                <a:ext uri="{FF2B5EF4-FFF2-40B4-BE49-F238E27FC236}">
                  <a16:creationId xmlns:a16="http://schemas.microsoft.com/office/drawing/2014/main" id="{1730119E-E0F7-32FC-72AD-E2190C8218FD}"/>
                </a:ext>
              </a:extLst>
            </p:cNvPr>
            <p:cNvSpPr/>
            <p:nvPr/>
          </p:nvSpPr>
          <p:spPr>
            <a:xfrm>
              <a:off x="69418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4793;p72">
              <a:extLst>
                <a:ext uri="{FF2B5EF4-FFF2-40B4-BE49-F238E27FC236}">
                  <a16:creationId xmlns:a16="http://schemas.microsoft.com/office/drawing/2014/main" id="{FA34DD46-6953-6726-B86E-3900DA4246AE}"/>
                </a:ext>
              </a:extLst>
            </p:cNvPr>
            <p:cNvSpPr/>
            <p:nvPr/>
          </p:nvSpPr>
          <p:spPr>
            <a:xfrm>
              <a:off x="68656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4794;p72">
              <a:extLst>
                <a:ext uri="{FF2B5EF4-FFF2-40B4-BE49-F238E27FC236}">
                  <a16:creationId xmlns:a16="http://schemas.microsoft.com/office/drawing/2014/main" id="{8096DB58-67A3-7B48-4152-BEE06947A01F}"/>
                </a:ext>
              </a:extLst>
            </p:cNvPr>
            <p:cNvSpPr/>
            <p:nvPr/>
          </p:nvSpPr>
          <p:spPr>
            <a:xfrm>
              <a:off x="678922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4795;p72">
              <a:extLst>
                <a:ext uri="{FF2B5EF4-FFF2-40B4-BE49-F238E27FC236}">
                  <a16:creationId xmlns:a16="http://schemas.microsoft.com/office/drawing/2014/main" id="{3E6405C9-B6D0-7297-CE03-281C77B1359C}"/>
                </a:ext>
              </a:extLst>
            </p:cNvPr>
            <p:cNvSpPr/>
            <p:nvPr/>
          </p:nvSpPr>
          <p:spPr>
            <a:xfrm>
              <a:off x="67132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4796;p72">
              <a:extLst>
                <a:ext uri="{FF2B5EF4-FFF2-40B4-BE49-F238E27FC236}">
                  <a16:creationId xmlns:a16="http://schemas.microsoft.com/office/drawing/2014/main" id="{8A25C37F-218E-F2DC-F265-B9FC2A67C736}"/>
                </a:ext>
              </a:extLst>
            </p:cNvPr>
            <p:cNvSpPr/>
            <p:nvPr/>
          </p:nvSpPr>
          <p:spPr>
            <a:xfrm>
              <a:off x="66370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4797;p72">
              <a:extLst>
                <a:ext uri="{FF2B5EF4-FFF2-40B4-BE49-F238E27FC236}">
                  <a16:creationId xmlns:a16="http://schemas.microsoft.com/office/drawing/2014/main" id="{C2DB45F6-B24F-3DA1-592F-BD4309E1E859}"/>
                </a:ext>
              </a:extLst>
            </p:cNvPr>
            <p:cNvSpPr/>
            <p:nvPr/>
          </p:nvSpPr>
          <p:spPr>
            <a:xfrm>
              <a:off x="66370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4798;p72">
              <a:extLst>
                <a:ext uri="{FF2B5EF4-FFF2-40B4-BE49-F238E27FC236}">
                  <a16:creationId xmlns:a16="http://schemas.microsoft.com/office/drawing/2014/main" id="{9706DF1A-2CF3-98DF-7739-826A6CFBB38D}"/>
                </a:ext>
              </a:extLst>
            </p:cNvPr>
            <p:cNvSpPr/>
            <p:nvPr/>
          </p:nvSpPr>
          <p:spPr>
            <a:xfrm>
              <a:off x="65608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4799;p72">
              <a:extLst>
                <a:ext uri="{FF2B5EF4-FFF2-40B4-BE49-F238E27FC236}">
                  <a16:creationId xmlns:a16="http://schemas.microsoft.com/office/drawing/2014/main" id="{AF0D3A29-4894-9E64-CFBF-4EC75CE59975}"/>
                </a:ext>
              </a:extLst>
            </p:cNvPr>
            <p:cNvSpPr/>
            <p:nvPr/>
          </p:nvSpPr>
          <p:spPr>
            <a:xfrm>
              <a:off x="64845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4800;p72">
              <a:extLst>
                <a:ext uri="{FF2B5EF4-FFF2-40B4-BE49-F238E27FC236}">
                  <a16:creationId xmlns:a16="http://schemas.microsoft.com/office/drawing/2014/main" id="{8941DBE6-E52F-E256-9A43-95B476B65626}"/>
                </a:ext>
              </a:extLst>
            </p:cNvPr>
            <p:cNvSpPr/>
            <p:nvPr/>
          </p:nvSpPr>
          <p:spPr>
            <a:xfrm>
              <a:off x="64083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4801;p72">
              <a:extLst>
                <a:ext uri="{FF2B5EF4-FFF2-40B4-BE49-F238E27FC236}">
                  <a16:creationId xmlns:a16="http://schemas.microsoft.com/office/drawing/2014/main" id="{34DC50DF-856E-517F-52EF-D8FC053B60AF}"/>
                </a:ext>
              </a:extLst>
            </p:cNvPr>
            <p:cNvSpPr/>
            <p:nvPr/>
          </p:nvSpPr>
          <p:spPr>
            <a:xfrm>
              <a:off x="63323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4802;p72">
              <a:extLst>
                <a:ext uri="{FF2B5EF4-FFF2-40B4-BE49-F238E27FC236}">
                  <a16:creationId xmlns:a16="http://schemas.microsoft.com/office/drawing/2014/main" id="{415FE220-13EE-9173-D933-B9E47B2A51AE}"/>
                </a:ext>
              </a:extLst>
            </p:cNvPr>
            <p:cNvSpPr/>
            <p:nvPr/>
          </p:nvSpPr>
          <p:spPr>
            <a:xfrm>
              <a:off x="58752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4803;p72">
              <a:extLst>
                <a:ext uri="{FF2B5EF4-FFF2-40B4-BE49-F238E27FC236}">
                  <a16:creationId xmlns:a16="http://schemas.microsoft.com/office/drawing/2014/main" id="{2434591B-952E-B274-C096-2CA9653D8412}"/>
                </a:ext>
              </a:extLst>
            </p:cNvPr>
            <p:cNvSpPr/>
            <p:nvPr/>
          </p:nvSpPr>
          <p:spPr>
            <a:xfrm>
              <a:off x="58752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4804;p72">
              <a:extLst>
                <a:ext uri="{FF2B5EF4-FFF2-40B4-BE49-F238E27FC236}">
                  <a16:creationId xmlns:a16="http://schemas.microsoft.com/office/drawing/2014/main" id="{CA0AA41C-8F2B-C2E1-5B59-09E68D6DB09F}"/>
                </a:ext>
              </a:extLst>
            </p:cNvPr>
            <p:cNvSpPr/>
            <p:nvPr/>
          </p:nvSpPr>
          <p:spPr>
            <a:xfrm>
              <a:off x="59514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4805;p72">
              <a:extLst>
                <a:ext uri="{FF2B5EF4-FFF2-40B4-BE49-F238E27FC236}">
                  <a16:creationId xmlns:a16="http://schemas.microsoft.com/office/drawing/2014/main" id="{4BAD77EA-6CC9-7366-9FDA-B697A0C7881E}"/>
                </a:ext>
              </a:extLst>
            </p:cNvPr>
            <p:cNvSpPr/>
            <p:nvPr/>
          </p:nvSpPr>
          <p:spPr>
            <a:xfrm>
              <a:off x="59514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4806;p72">
              <a:extLst>
                <a:ext uri="{FF2B5EF4-FFF2-40B4-BE49-F238E27FC236}">
                  <a16:creationId xmlns:a16="http://schemas.microsoft.com/office/drawing/2014/main" id="{497AE2E0-832B-564E-0B8D-AE751D435747}"/>
                </a:ext>
              </a:extLst>
            </p:cNvPr>
            <p:cNvSpPr/>
            <p:nvPr/>
          </p:nvSpPr>
          <p:spPr>
            <a:xfrm>
              <a:off x="59514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4807;p72">
              <a:extLst>
                <a:ext uri="{FF2B5EF4-FFF2-40B4-BE49-F238E27FC236}">
                  <a16:creationId xmlns:a16="http://schemas.microsoft.com/office/drawing/2014/main" id="{D5B06F00-FEA0-6836-529C-D9D84F5F3EA4}"/>
                </a:ext>
              </a:extLst>
            </p:cNvPr>
            <p:cNvSpPr/>
            <p:nvPr/>
          </p:nvSpPr>
          <p:spPr>
            <a:xfrm>
              <a:off x="59514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4808;p72">
              <a:extLst>
                <a:ext uri="{FF2B5EF4-FFF2-40B4-BE49-F238E27FC236}">
                  <a16:creationId xmlns:a16="http://schemas.microsoft.com/office/drawing/2014/main" id="{51A506A9-58FB-6CAA-30B1-ACBD004770BE}"/>
                </a:ext>
              </a:extLst>
            </p:cNvPr>
            <p:cNvSpPr/>
            <p:nvPr/>
          </p:nvSpPr>
          <p:spPr>
            <a:xfrm>
              <a:off x="59514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4809;p72">
              <a:extLst>
                <a:ext uri="{FF2B5EF4-FFF2-40B4-BE49-F238E27FC236}">
                  <a16:creationId xmlns:a16="http://schemas.microsoft.com/office/drawing/2014/main" id="{2EB12880-D603-58A1-900F-64DDC594145C}"/>
                </a:ext>
              </a:extLst>
            </p:cNvPr>
            <p:cNvSpPr/>
            <p:nvPr/>
          </p:nvSpPr>
          <p:spPr>
            <a:xfrm>
              <a:off x="59514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4810;p72">
              <a:extLst>
                <a:ext uri="{FF2B5EF4-FFF2-40B4-BE49-F238E27FC236}">
                  <a16:creationId xmlns:a16="http://schemas.microsoft.com/office/drawing/2014/main" id="{5838904A-EBCE-E589-5358-CA08A55ABCF8}"/>
                </a:ext>
              </a:extLst>
            </p:cNvPr>
            <p:cNvSpPr/>
            <p:nvPr/>
          </p:nvSpPr>
          <p:spPr>
            <a:xfrm>
              <a:off x="595147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4811;p72">
              <a:extLst>
                <a:ext uri="{FF2B5EF4-FFF2-40B4-BE49-F238E27FC236}">
                  <a16:creationId xmlns:a16="http://schemas.microsoft.com/office/drawing/2014/main" id="{1F38FB4E-F324-E3D3-9D23-554CC0D3B6E0}"/>
                </a:ext>
              </a:extLst>
            </p:cNvPr>
            <p:cNvSpPr/>
            <p:nvPr/>
          </p:nvSpPr>
          <p:spPr>
            <a:xfrm>
              <a:off x="59514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4812;p72">
              <a:extLst>
                <a:ext uri="{FF2B5EF4-FFF2-40B4-BE49-F238E27FC236}">
                  <a16:creationId xmlns:a16="http://schemas.microsoft.com/office/drawing/2014/main" id="{FBD1ED90-F54D-5167-104C-72850E0301DA}"/>
                </a:ext>
              </a:extLst>
            </p:cNvPr>
            <p:cNvSpPr/>
            <p:nvPr/>
          </p:nvSpPr>
          <p:spPr>
            <a:xfrm>
              <a:off x="59514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4813;p72">
              <a:extLst>
                <a:ext uri="{FF2B5EF4-FFF2-40B4-BE49-F238E27FC236}">
                  <a16:creationId xmlns:a16="http://schemas.microsoft.com/office/drawing/2014/main" id="{C6781FA2-7F39-8F8C-7199-5E557BBE495D}"/>
                </a:ext>
              </a:extLst>
            </p:cNvPr>
            <p:cNvSpPr/>
            <p:nvPr/>
          </p:nvSpPr>
          <p:spPr>
            <a:xfrm>
              <a:off x="60275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4814;p72">
              <a:extLst>
                <a:ext uri="{FF2B5EF4-FFF2-40B4-BE49-F238E27FC236}">
                  <a16:creationId xmlns:a16="http://schemas.microsoft.com/office/drawing/2014/main" id="{E1006CDD-75C8-128A-E3C3-CA873F946B68}"/>
                </a:ext>
              </a:extLst>
            </p:cNvPr>
            <p:cNvSpPr/>
            <p:nvPr/>
          </p:nvSpPr>
          <p:spPr>
            <a:xfrm>
              <a:off x="60275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4815;p72">
              <a:extLst>
                <a:ext uri="{FF2B5EF4-FFF2-40B4-BE49-F238E27FC236}">
                  <a16:creationId xmlns:a16="http://schemas.microsoft.com/office/drawing/2014/main" id="{47D12CE7-47C2-6B72-BE48-143C0E816E59}"/>
                </a:ext>
              </a:extLst>
            </p:cNvPr>
            <p:cNvSpPr/>
            <p:nvPr/>
          </p:nvSpPr>
          <p:spPr>
            <a:xfrm>
              <a:off x="60275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4816;p72">
              <a:extLst>
                <a:ext uri="{FF2B5EF4-FFF2-40B4-BE49-F238E27FC236}">
                  <a16:creationId xmlns:a16="http://schemas.microsoft.com/office/drawing/2014/main" id="{3A7C7A2B-8258-D686-CD86-7CF4733C09E5}"/>
                </a:ext>
              </a:extLst>
            </p:cNvPr>
            <p:cNvSpPr/>
            <p:nvPr/>
          </p:nvSpPr>
          <p:spPr>
            <a:xfrm>
              <a:off x="60275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4817;p72">
              <a:extLst>
                <a:ext uri="{FF2B5EF4-FFF2-40B4-BE49-F238E27FC236}">
                  <a16:creationId xmlns:a16="http://schemas.microsoft.com/office/drawing/2014/main" id="{5DBF7F19-72C8-2404-C0ED-BB9DC9DEABCE}"/>
                </a:ext>
              </a:extLst>
            </p:cNvPr>
            <p:cNvSpPr/>
            <p:nvPr/>
          </p:nvSpPr>
          <p:spPr>
            <a:xfrm>
              <a:off x="60275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4818;p72">
              <a:extLst>
                <a:ext uri="{FF2B5EF4-FFF2-40B4-BE49-F238E27FC236}">
                  <a16:creationId xmlns:a16="http://schemas.microsoft.com/office/drawing/2014/main" id="{4844F545-B402-5708-5872-DA6EF1E2B12C}"/>
                </a:ext>
              </a:extLst>
            </p:cNvPr>
            <p:cNvSpPr/>
            <p:nvPr/>
          </p:nvSpPr>
          <p:spPr>
            <a:xfrm>
              <a:off x="60275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4819;p72">
              <a:extLst>
                <a:ext uri="{FF2B5EF4-FFF2-40B4-BE49-F238E27FC236}">
                  <a16:creationId xmlns:a16="http://schemas.microsoft.com/office/drawing/2014/main" id="{39CC83CB-7D6F-0D84-54E9-FA37EB37962A}"/>
                </a:ext>
              </a:extLst>
            </p:cNvPr>
            <p:cNvSpPr/>
            <p:nvPr/>
          </p:nvSpPr>
          <p:spPr>
            <a:xfrm>
              <a:off x="6027500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4820;p72">
              <a:extLst>
                <a:ext uri="{FF2B5EF4-FFF2-40B4-BE49-F238E27FC236}">
                  <a16:creationId xmlns:a16="http://schemas.microsoft.com/office/drawing/2014/main" id="{800B9FAA-AD8C-AFDA-D80C-7C4BF544737E}"/>
                </a:ext>
              </a:extLst>
            </p:cNvPr>
            <p:cNvSpPr/>
            <p:nvPr/>
          </p:nvSpPr>
          <p:spPr>
            <a:xfrm>
              <a:off x="60275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9" y="481"/>
                    <a:pt x="0" y="1074"/>
                  </a:cubicBezTo>
                  <a:cubicBezTo>
                    <a:pt x="0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4821;p72">
              <a:extLst>
                <a:ext uri="{FF2B5EF4-FFF2-40B4-BE49-F238E27FC236}">
                  <a16:creationId xmlns:a16="http://schemas.microsoft.com/office/drawing/2014/main" id="{F2E0DD60-25CB-24E4-81FD-0912BCB93A8D}"/>
                </a:ext>
              </a:extLst>
            </p:cNvPr>
            <p:cNvSpPr/>
            <p:nvPr/>
          </p:nvSpPr>
          <p:spPr>
            <a:xfrm>
              <a:off x="61037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4822;p72">
              <a:extLst>
                <a:ext uri="{FF2B5EF4-FFF2-40B4-BE49-F238E27FC236}">
                  <a16:creationId xmlns:a16="http://schemas.microsoft.com/office/drawing/2014/main" id="{074F2AC0-6F70-B367-9233-F1A24CF563A8}"/>
                </a:ext>
              </a:extLst>
            </p:cNvPr>
            <p:cNvSpPr/>
            <p:nvPr/>
          </p:nvSpPr>
          <p:spPr>
            <a:xfrm>
              <a:off x="61037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4823;p72">
              <a:extLst>
                <a:ext uri="{FF2B5EF4-FFF2-40B4-BE49-F238E27FC236}">
                  <a16:creationId xmlns:a16="http://schemas.microsoft.com/office/drawing/2014/main" id="{4290EAE1-0A5E-DFCC-80CB-537B668AAE55}"/>
                </a:ext>
              </a:extLst>
            </p:cNvPr>
            <p:cNvSpPr/>
            <p:nvPr/>
          </p:nvSpPr>
          <p:spPr>
            <a:xfrm>
              <a:off x="61037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4824;p72">
              <a:extLst>
                <a:ext uri="{FF2B5EF4-FFF2-40B4-BE49-F238E27FC236}">
                  <a16:creationId xmlns:a16="http://schemas.microsoft.com/office/drawing/2014/main" id="{FB303673-6979-C0A7-394B-9F7B7E545212}"/>
                </a:ext>
              </a:extLst>
            </p:cNvPr>
            <p:cNvSpPr/>
            <p:nvPr/>
          </p:nvSpPr>
          <p:spPr>
            <a:xfrm>
              <a:off x="61037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4825;p72">
              <a:extLst>
                <a:ext uri="{FF2B5EF4-FFF2-40B4-BE49-F238E27FC236}">
                  <a16:creationId xmlns:a16="http://schemas.microsoft.com/office/drawing/2014/main" id="{C569F051-8765-EC86-BE3C-CA16D4C30B92}"/>
                </a:ext>
              </a:extLst>
            </p:cNvPr>
            <p:cNvSpPr/>
            <p:nvPr/>
          </p:nvSpPr>
          <p:spPr>
            <a:xfrm>
              <a:off x="61037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4826;p72">
              <a:extLst>
                <a:ext uri="{FF2B5EF4-FFF2-40B4-BE49-F238E27FC236}">
                  <a16:creationId xmlns:a16="http://schemas.microsoft.com/office/drawing/2014/main" id="{E1B48D5F-7A0D-C371-00C2-5E5123F6AE8C}"/>
                </a:ext>
              </a:extLst>
            </p:cNvPr>
            <p:cNvSpPr/>
            <p:nvPr/>
          </p:nvSpPr>
          <p:spPr>
            <a:xfrm>
              <a:off x="61037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4827;p72">
              <a:extLst>
                <a:ext uri="{FF2B5EF4-FFF2-40B4-BE49-F238E27FC236}">
                  <a16:creationId xmlns:a16="http://schemas.microsoft.com/office/drawing/2014/main" id="{17D53D81-5223-2A0C-FE46-CE801D5BC9AC}"/>
                </a:ext>
              </a:extLst>
            </p:cNvPr>
            <p:cNvSpPr/>
            <p:nvPr/>
          </p:nvSpPr>
          <p:spPr>
            <a:xfrm>
              <a:off x="610370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4828;p72">
              <a:extLst>
                <a:ext uri="{FF2B5EF4-FFF2-40B4-BE49-F238E27FC236}">
                  <a16:creationId xmlns:a16="http://schemas.microsoft.com/office/drawing/2014/main" id="{168E81A2-5298-7337-26F5-48E09BCD07D2}"/>
                </a:ext>
              </a:extLst>
            </p:cNvPr>
            <p:cNvSpPr/>
            <p:nvPr/>
          </p:nvSpPr>
          <p:spPr>
            <a:xfrm>
              <a:off x="61037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4829;p72">
              <a:extLst>
                <a:ext uri="{FF2B5EF4-FFF2-40B4-BE49-F238E27FC236}">
                  <a16:creationId xmlns:a16="http://schemas.microsoft.com/office/drawing/2014/main" id="{AD0A0FB4-F4B8-944E-E1E4-6D8EF333611B}"/>
                </a:ext>
              </a:extLst>
            </p:cNvPr>
            <p:cNvSpPr/>
            <p:nvPr/>
          </p:nvSpPr>
          <p:spPr>
            <a:xfrm>
              <a:off x="61799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4830;p72">
              <a:extLst>
                <a:ext uri="{FF2B5EF4-FFF2-40B4-BE49-F238E27FC236}">
                  <a16:creationId xmlns:a16="http://schemas.microsoft.com/office/drawing/2014/main" id="{1FE37FFB-C66C-CC9D-83F5-FE4AFA30EEB9}"/>
                </a:ext>
              </a:extLst>
            </p:cNvPr>
            <p:cNvSpPr/>
            <p:nvPr/>
          </p:nvSpPr>
          <p:spPr>
            <a:xfrm>
              <a:off x="61799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4831;p72">
              <a:extLst>
                <a:ext uri="{FF2B5EF4-FFF2-40B4-BE49-F238E27FC236}">
                  <a16:creationId xmlns:a16="http://schemas.microsoft.com/office/drawing/2014/main" id="{5D064DA9-8571-90A2-BA47-98CDBFE2C8FB}"/>
                </a:ext>
              </a:extLst>
            </p:cNvPr>
            <p:cNvSpPr/>
            <p:nvPr/>
          </p:nvSpPr>
          <p:spPr>
            <a:xfrm>
              <a:off x="61799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4832;p72">
              <a:extLst>
                <a:ext uri="{FF2B5EF4-FFF2-40B4-BE49-F238E27FC236}">
                  <a16:creationId xmlns:a16="http://schemas.microsoft.com/office/drawing/2014/main" id="{FEFE1345-EA8D-A7D2-2ACC-34E2D3FE6412}"/>
                </a:ext>
              </a:extLst>
            </p:cNvPr>
            <p:cNvSpPr/>
            <p:nvPr/>
          </p:nvSpPr>
          <p:spPr>
            <a:xfrm>
              <a:off x="62561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4833;p72">
              <a:extLst>
                <a:ext uri="{FF2B5EF4-FFF2-40B4-BE49-F238E27FC236}">
                  <a16:creationId xmlns:a16="http://schemas.microsoft.com/office/drawing/2014/main" id="{C4106265-6BC1-2928-6A0A-2D748D393D8D}"/>
                </a:ext>
              </a:extLst>
            </p:cNvPr>
            <p:cNvSpPr/>
            <p:nvPr/>
          </p:nvSpPr>
          <p:spPr>
            <a:xfrm>
              <a:off x="62561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4834;p72">
              <a:extLst>
                <a:ext uri="{FF2B5EF4-FFF2-40B4-BE49-F238E27FC236}">
                  <a16:creationId xmlns:a16="http://schemas.microsoft.com/office/drawing/2014/main" id="{EA15CA88-AF28-C37A-6119-E08088C63356}"/>
                </a:ext>
              </a:extLst>
            </p:cNvPr>
            <p:cNvSpPr/>
            <p:nvPr/>
          </p:nvSpPr>
          <p:spPr>
            <a:xfrm>
              <a:off x="62561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4835;p72">
              <a:extLst>
                <a:ext uri="{FF2B5EF4-FFF2-40B4-BE49-F238E27FC236}">
                  <a16:creationId xmlns:a16="http://schemas.microsoft.com/office/drawing/2014/main" id="{AAD464EB-B931-4CA0-3D0D-CB24AF84A62B}"/>
                </a:ext>
              </a:extLst>
            </p:cNvPr>
            <p:cNvSpPr/>
            <p:nvPr/>
          </p:nvSpPr>
          <p:spPr>
            <a:xfrm>
              <a:off x="62561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4836;p72">
              <a:extLst>
                <a:ext uri="{FF2B5EF4-FFF2-40B4-BE49-F238E27FC236}">
                  <a16:creationId xmlns:a16="http://schemas.microsoft.com/office/drawing/2014/main" id="{73AF071B-961B-A6A1-33FB-1716BC449F40}"/>
                </a:ext>
              </a:extLst>
            </p:cNvPr>
            <p:cNvSpPr/>
            <p:nvPr/>
          </p:nvSpPr>
          <p:spPr>
            <a:xfrm>
              <a:off x="61799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4837;p72">
              <a:extLst>
                <a:ext uri="{FF2B5EF4-FFF2-40B4-BE49-F238E27FC236}">
                  <a16:creationId xmlns:a16="http://schemas.microsoft.com/office/drawing/2014/main" id="{6A494CE2-9C2E-BCC5-61EE-FEFD15AEB9E5}"/>
                </a:ext>
              </a:extLst>
            </p:cNvPr>
            <p:cNvSpPr/>
            <p:nvPr/>
          </p:nvSpPr>
          <p:spPr>
            <a:xfrm>
              <a:off x="61799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4838;p72">
              <a:extLst>
                <a:ext uri="{FF2B5EF4-FFF2-40B4-BE49-F238E27FC236}">
                  <a16:creationId xmlns:a16="http://schemas.microsoft.com/office/drawing/2014/main" id="{82858B7A-69DC-73EA-3121-C6157C9D8BB2}"/>
                </a:ext>
              </a:extLst>
            </p:cNvPr>
            <p:cNvSpPr/>
            <p:nvPr/>
          </p:nvSpPr>
          <p:spPr>
            <a:xfrm>
              <a:off x="61799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4839;p72">
              <a:extLst>
                <a:ext uri="{FF2B5EF4-FFF2-40B4-BE49-F238E27FC236}">
                  <a16:creationId xmlns:a16="http://schemas.microsoft.com/office/drawing/2014/main" id="{CF8C9CDE-FA87-59B3-429D-6532FF1D9041}"/>
                </a:ext>
              </a:extLst>
            </p:cNvPr>
            <p:cNvSpPr/>
            <p:nvPr/>
          </p:nvSpPr>
          <p:spPr>
            <a:xfrm>
              <a:off x="61799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4840;p72">
              <a:extLst>
                <a:ext uri="{FF2B5EF4-FFF2-40B4-BE49-F238E27FC236}">
                  <a16:creationId xmlns:a16="http://schemas.microsoft.com/office/drawing/2014/main" id="{B64912A9-E2E0-50F2-CB67-7321DB27C778}"/>
                </a:ext>
              </a:extLst>
            </p:cNvPr>
            <p:cNvSpPr/>
            <p:nvPr/>
          </p:nvSpPr>
          <p:spPr>
            <a:xfrm>
              <a:off x="61799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4841;p72">
              <a:extLst>
                <a:ext uri="{FF2B5EF4-FFF2-40B4-BE49-F238E27FC236}">
                  <a16:creationId xmlns:a16="http://schemas.microsoft.com/office/drawing/2014/main" id="{EB29814A-79C2-73AB-E5DC-81651A786F3F}"/>
                </a:ext>
              </a:extLst>
            </p:cNvPr>
            <p:cNvSpPr/>
            <p:nvPr/>
          </p:nvSpPr>
          <p:spPr>
            <a:xfrm>
              <a:off x="61799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4842;p72">
              <a:extLst>
                <a:ext uri="{FF2B5EF4-FFF2-40B4-BE49-F238E27FC236}">
                  <a16:creationId xmlns:a16="http://schemas.microsoft.com/office/drawing/2014/main" id="{F9A67684-9A96-7813-480F-EDF0C9BCF231}"/>
                </a:ext>
              </a:extLst>
            </p:cNvPr>
            <p:cNvSpPr/>
            <p:nvPr/>
          </p:nvSpPr>
          <p:spPr>
            <a:xfrm>
              <a:off x="61037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4843;p72">
              <a:extLst>
                <a:ext uri="{FF2B5EF4-FFF2-40B4-BE49-F238E27FC236}">
                  <a16:creationId xmlns:a16="http://schemas.microsoft.com/office/drawing/2014/main" id="{F38FEAB6-DB0B-10B2-8B8B-9B8DD564F61E}"/>
                </a:ext>
              </a:extLst>
            </p:cNvPr>
            <p:cNvSpPr/>
            <p:nvPr/>
          </p:nvSpPr>
          <p:spPr>
            <a:xfrm>
              <a:off x="60275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4844;p72">
              <a:extLst>
                <a:ext uri="{FF2B5EF4-FFF2-40B4-BE49-F238E27FC236}">
                  <a16:creationId xmlns:a16="http://schemas.microsoft.com/office/drawing/2014/main" id="{C5AD7C33-9E17-1C4C-25CD-BAD387B1DB2C}"/>
                </a:ext>
              </a:extLst>
            </p:cNvPr>
            <p:cNvSpPr/>
            <p:nvPr/>
          </p:nvSpPr>
          <p:spPr>
            <a:xfrm>
              <a:off x="60275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4845;p72">
              <a:extLst>
                <a:ext uri="{FF2B5EF4-FFF2-40B4-BE49-F238E27FC236}">
                  <a16:creationId xmlns:a16="http://schemas.microsoft.com/office/drawing/2014/main" id="{75811EF0-2609-A0CA-E87E-8FE66B6F7B83}"/>
                </a:ext>
              </a:extLst>
            </p:cNvPr>
            <p:cNvSpPr/>
            <p:nvPr/>
          </p:nvSpPr>
          <p:spPr>
            <a:xfrm>
              <a:off x="59514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4846;p72">
              <a:extLst>
                <a:ext uri="{FF2B5EF4-FFF2-40B4-BE49-F238E27FC236}">
                  <a16:creationId xmlns:a16="http://schemas.microsoft.com/office/drawing/2014/main" id="{19292A69-1375-D63F-49C0-C7EA25EE8AC9}"/>
                </a:ext>
              </a:extLst>
            </p:cNvPr>
            <p:cNvSpPr/>
            <p:nvPr/>
          </p:nvSpPr>
          <p:spPr>
            <a:xfrm>
              <a:off x="54944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4847;p72">
              <a:extLst>
                <a:ext uri="{FF2B5EF4-FFF2-40B4-BE49-F238E27FC236}">
                  <a16:creationId xmlns:a16="http://schemas.microsoft.com/office/drawing/2014/main" id="{0A1B691C-CC6E-D8C2-028B-B648D131703D}"/>
                </a:ext>
              </a:extLst>
            </p:cNvPr>
            <p:cNvSpPr/>
            <p:nvPr/>
          </p:nvSpPr>
          <p:spPr>
            <a:xfrm>
              <a:off x="54944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4848;p72">
              <a:extLst>
                <a:ext uri="{FF2B5EF4-FFF2-40B4-BE49-F238E27FC236}">
                  <a16:creationId xmlns:a16="http://schemas.microsoft.com/office/drawing/2014/main" id="{3F11C4C5-F330-03D0-4E65-4E242B98A11D}"/>
                </a:ext>
              </a:extLst>
            </p:cNvPr>
            <p:cNvSpPr/>
            <p:nvPr/>
          </p:nvSpPr>
          <p:spPr>
            <a:xfrm>
              <a:off x="54944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4849;p72">
              <a:extLst>
                <a:ext uri="{FF2B5EF4-FFF2-40B4-BE49-F238E27FC236}">
                  <a16:creationId xmlns:a16="http://schemas.microsoft.com/office/drawing/2014/main" id="{0FCE2E16-7185-958F-8740-B1C6743FBA59}"/>
                </a:ext>
              </a:extLst>
            </p:cNvPr>
            <p:cNvSpPr/>
            <p:nvPr/>
          </p:nvSpPr>
          <p:spPr>
            <a:xfrm>
              <a:off x="549440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5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4850;p72">
              <a:extLst>
                <a:ext uri="{FF2B5EF4-FFF2-40B4-BE49-F238E27FC236}">
                  <a16:creationId xmlns:a16="http://schemas.microsoft.com/office/drawing/2014/main" id="{84F28B25-62FE-EB06-3E3E-6E183FC6DC89}"/>
                </a:ext>
              </a:extLst>
            </p:cNvPr>
            <p:cNvSpPr/>
            <p:nvPr/>
          </p:nvSpPr>
          <p:spPr>
            <a:xfrm>
              <a:off x="54944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4851;p72">
              <a:extLst>
                <a:ext uri="{FF2B5EF4-FFF2-40B4-BE49-F238E27FC236}">
                  <a16:creationId xmlns:a16="http://schemas.microsoft.com/office/drawing/2014/main" id="{7EC4B2F9-34DA-EF72-1F99-794BDD29B2D4}"/>
                </a:ext>
              </a:extLst>
            </p:cNvPr>
            <p:cNvSpPr/>
            <p:nvPr/>
          </p:nvSpPr>
          <p:spPr>
            <a:xfrm>
              <a:off x="54944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4852;p72">
              <a:extLst>
                <a:ext uri="{FF2B5EF4-FFF2-40B4-BE49-F238E27FC236}">
                  <a16:creationId xmlns:a16="http://schemas.microsoft.com/office/drawing/2014/main" id="{A41D1ED9-B978-FF35-1735-DB1B97C786F7}"/>
                </a:ext>
              </a:extLst>
            </p:cNvPr>
            <p:cNvSpPr/>
            <p:nvPr/>
          </p:nvSpPr>
          <p:spPr>
            <a:xfrm>
              <a:off x="54944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4853;p72">
              <a:extLst>
                <a:ext uri="{FF2B5EF4-FFF2-40B4-BE49-F238E27FC236}">
                  <a16:creationId xmlns:a16="http://schemas.microsoft.com/office/drawing/2014/main" id="{D69B2ACC-04FE-B84F-157A-1A096FAEF18D}"/>
                </a:ext>
              </a:extLst>
            </p:cNvPr>
            <p:cNvSpPr/>
            <p:nvPr/>
          </p:nvSpPr>
          <p:spPr>
            <a:xfrm>
              <a:off x="54944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4854;p72">
              <a:extLst>
                <a:ext uri="{FF2B5EF4-FFF2-40B4-BE49-F238E27FC236}">
                  <a16:creationId xmlns:a16="http://schemas.microsoft.com/office/drawing/2014/main" id="{8D15BF7F-7108-BA72-6DE6-66AA121D6DD6}"/>
                </a:ext>
              </a:extLst>
            </p:cNvPr>
            <p:cNvSpPr/>
            <p:nvPr/>
          </p:nvSpPr>
          <p:spPr>
            <a:xfrm>
              <a:off x="54944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4855;p72">
              <a:extLst>
                <a:ext uri="{FF2B5EF4-FFF2-40B4-BE49-F238E27FC236}">
                  <a16:creationId xmlns:a16="http://schemas.microsoft.com/office/drawing/2014/main" id="{7E6F3DF3-1EC3-C4D7-2563-9DAFB7160095}"/>
                </a:ext>
              </a:extLst>
            </p:cNvPr>
            <p:cNvSpPr/>
            <p:nvPr/>
          </p:nvSpPr>
          <p:spPr>
            <a:xfrm>
              <a:off x="54944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4856;p72">
              <a:extLst>
                <a:ext uri="{FF2B5EF4-FFF2-40B4-BE49-F238E27FC236}">
                  <a16:creationId xmlns:a16="http://schemas.microsoft.com/office/drawing/2014/main" id="{11E85D8B-8D65-DDE7-5352-EBF904D9A133}"/>
                </a:ext>
              </a:extLst>
            </p:cNvPr>
            <p:cNvSpPr/>
            <p:nvPr/>
          </p:nvSpPr>
          <p:spPr>
            <a:xfrm>
              <a:off x="54944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4857;p72">
              <a:extLst>
                <a:ext uri="{FF2B5EF4-FFF2-40B4-BE49-F238E27FC236}">
                  <a16:creationId xmlns:a16="http://schemas.microsoft.com/office/drawing/2014/main" id="{3787E99A-484D-EBB2-F4CE-E6D09129C1E4}"/>
                </a:ext>
              </a:extLst>
            </p:cNvPr>
            <p:cNvSpPr/>
            <p:nvPr/>
          </p:nvSpPr>
          <p:spPr>
            <a:xfrm>
              <a:off x="54944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2" y="2137"/>
                    <a:pt x="1067" y="2137"/>
                  </a:cubicBezTo>
                  <a:cubicBezTo>
                    <a:pt x="1329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4858;p72">
              <a:extLst>
                <a:ext uri="{FF2B5EF4-FFF2-40B4-BE49-F238E27FC236}">
                  <a16:creationId xmlns:a16="http://schemas.microsoft.com/office/drawing/2014/main" id="{1D6F0782-43D4-8D74-9C18-AB3E0F65B457}"/>
                </a:ext>
              </a:extLst>
            </p:cNvPr>
            <p:cNvSpPr/>
            <p:nvPr/>
          </p:nvSpPr>
          <p:spPr>
            <a:xfrm>
              <a:off x="54944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4859;p72">
              <a:extLst>
                <a:ext uri="{FF2B5EF4-FFF2-40B4-BE49-F238E27FC236}">
                  <a16:creationId xmlns:a16="http://schemas.microsoft.com/office/drawing/2014/main" id="{4A90E7A0-41DC-6497-8FC0-25EDAE35C7C3}"/>
                </a:ext>
              </a:extLst>
            </p:cNvPr>
            <p:cNvSpPr/>
            <p:nvPr/>
          </p:nvSpPr>
          <p:spPr>
            <a:xfrm>
              <a:off x="54944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4860;p72">
              <a:extLst>
                <a:ext uri="{FF2B5EF4-FFF2-40B4-BE49-F238E27FC236}">
                  <a16:creationId xmlns:a16="http://schemas.microsoft.com/office/drawing/2014/main" id="{00818C9F-4745-513E-FE62-A5B5F201CBE4}"/>
                </a:ext>
              </a:extLst>
            </p:cNvPr>
            <p:cNvSpPr/>
            <p:nvPr/>
          </p:nvSpPr>
          <p:spPr>
            <a:xfrm>
              <a:off x="54944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4861;p72">
              <a:extLst>
                <a:ext uri="{FF2B5EF4-FFF2-40B4-BE49-F238E27FC236}">
                  <a16:creationId xmlns:a16="http://schemas.microsoft.com/office/drawing/2014/main" id="{BFB4F4DA-8186-13ED-4905-5BC644E2D05D}"/>
                </a:ext>
              </a:extLst>
            </p:cNvPr>
            <p:cNvSpPr/>
            <p:nvPr/>
          </p:nvSpPr>
          <p:spPr>
            <a:xfrm>
              <a:off x="55706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4862;p72">
              <a:extLst>
                <a:ext uri="{FF2B5EF4-FFF2-40B4-BE49-F238E27FC236}">
                  <a16:creationId xmlns:a16="http://schemas.microsoft.com/office/drawing/2014/main" id="{576F4F98-EB21-161B-F36B-05A18166C740}"/>
                </a:ext>
              </a:extLst>
            </p:cNvPr>
            <p:cNvSpPr/>
            <p:nvPr/>
          </p:nvSpPr>
          <p:spPr>
            <a:xfrm>
              <a:off x="55706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4863;p72">
              <a:extLst>
                <a:ext uri="{FF2B5EF4-FFF2-40B4-BE49-F238E27FC236}">
                  <a16:creationId xmlns:a16="http://schemas.microsoft.com/office/drawing/2014/main" id="{CA74980B-DEB4-C70C-6728-E674A9876CB8}"/>
                </a:ext>
              </a:extLst>
            </p:cNvPr>
            <p:cNvSpPr/>
            <p:nvPr/>
          </p:nvSpPr>
          <p:spPr>
            <a:xfrm>
              <a:off x="55706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4864;p72">
              <a:extLst>
                <a:ext uri="{FF2B5EF4-FFF2-40B4-BE49-F238E27FC236}">
                  <a16:creationId xmlns:a16="http://schemas.microsoft.com/office/drawing/2014/main" id="{4E192115-7FCC-5B52-597D-E76C339930A2}"/>
                </a:ext>
              </a:extLst>
            </p:cNvPr>
            <p:cNvSpPr/>
            <p:nvPr/>
          </p:nvSpPr>
          <p:spPr>
            <a:xfrm>
              <a:off x="55706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4865;p72">
              <a:extLst>
                <a:ext uri="{FF2B5EF4-FFF2-40B4-BE49-F238E27FC236}">
                  <a16:creationId xmlns:a16="http://schemas.microsoft.com/office/drawing/2014/main" id="{135C332D-0C5B-3772-AB89-A6B607039C92}"/>
                </a:ext>
              </a:extLst>
            </p:cNvPr>
            <p:cNvSpPr/>
            <p:nvPr/>
          </p:nvSpPr>
          <p:spPr>
            <a:xfrm>
              <a:off x="55706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4866;p72">
              <a:extLst>
                <a:ext uri="{FF2B5EF4-FFF2-40B4-BE49-F238E27FC236}">
                  <a16:creationId xmlns:a16="http://schemas.microsoft.com/office/drawing/2014/main" id="{A5C744EC-508C-1906-D7AB-A6F992A3A64D}"/>
                </a:ext>
              </a:extLst>
            </p:cNvPr>
            <p:cNvSpPr/>
            <p:nvPr/>
          </p:nvSpPr>
          <p:spPr>
            <a:xfrm>
              <a:off x="55706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4867;p72">
              <a:extLst>
                <a:ext uri="{FF2B5EF4-FFF2-40B4-BE49-F238E27FC236}">
                  <a16:creationId xmlns:a16="http://schemas.microsoft.com/office/drawing/2014/main" id="{C4D1F657-7DBD-6545-51D9-8A256E0378D1}"/>
                </a:ext>
              </a:extLst>
            </p:cNvPr>
            <p:cNvSpPr/>
            <p:nvPr/>
          </p:nvSpPr>
          <p:spPr>
            <a:xfrm>
              <a:off x="55706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4868;p72">
              <a:extLst>
                <a:ext uri="{FF2B5EF4-FFF2-40B4-BE49-F238E27FC236}">
                  <a16:creationId xmlns:a16="http://schemas.microsoft.com/office/drawing/2014/main" id="{B66F09B7-476E-14A1-EE68-CF0474F28035}"/>
                </a:ext>
              </a:extLst>
            </p:cNvPr>
            <p:cNvSpPr/>
            <p:nvPr/>
          </p:nvSpPr>
          <p:spPr>
            <a:xfrm>
              <a:off x="55706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4869;p72">
              <a:extLst>
                <a:ext uri="{FF2B5EF4-FFF2-40B4-BE49-F238E27FC236}">
                  <a16:creationId xmlns:a16="http://schemas.microsoft.com/office/drawing/2014/main" id="{1F4C4A3E-8671-1E39-7471-7C7DE12F7BB1}"/>
                </a:ext>
              </a:extLst>
            </p:cNvPr>
            <p:cNvSpPr/>
            <p:nvPr/>
          </p:nvSpPr>
          <p:spPr>
            <a:xfrm>
              <a:off x="5570625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4870;p72">
              <a:extLst>
                <a:ext uri="{FF2B5EF4-FFF2-40B4-BE49-F238E27FC236}">
                  <a16:creationId xmlns:a16="http://schemas.microsoft.com/office/drawing/2014/main" id="{D9E054B9-3665-7796-E5B8-CDD4845CA193}"/>
                </a:ext>
              </a:extLst>
            </p:cNvPr>
            <p:cNvSpPr/>
            <p:nvPr/>
          </p:nvSpPr>
          <p:spPr>
            <a:xfrm>
              <a:off x="55706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4871;p72">
              <a:extLst>
                <a:ext uri="{FF2B5EF4-FFF2-40B4-BE49-F238E27FC236}">
                  <a16:creationId xmlns:a16="http://schemas.microsoft.com/office/drawing/2014/main" id="{8758E9E9-2CA0-C728-F591-A770440DB53B}"/>
                </a:ext>
              </a:extLst>
            </p:cNvPr>
            <p:cNvSpPr/>
            <p:nvPr/>
          </p:nvSpPr>
          <p:spPr>
            <a:xfrm>
              <a:off x="557062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4872;p72">
              <a:extLst>
                <a:ext uri="{FF2B5EF4-FFF2-40B4-BE49-F238E27FC236}">
                  <a16:creationId xmlns:a16="http://schemas.microsoft.com/office/drawing/2014/main" id="{1BD74C1C-FC91-6E7D-B5C1-2DBFCC2C03B0}"/>
                </a:ext>
              </a:extLst>
            </p:cNvPr>
            <p:cNvSpPr/>
            <p:nvPr/>
          </p:nvSpPr>
          <p:spPr>
            <a:xfrm>
              <a:off x="557062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4873;p72">
              <a:extLst>
                <a:ext uri="{FF2B5EF4-FFF2-40B4-BE49-F238E27FC236}">
                  <a16:creationId xmlns:a16="http://schemas.microsoft.com/office/drawing/2014/main" id="{0A36F305-DC18-D1C1-48D3-90D128A3BD1A}"/>
                </a:ext>
              </a:extLst>
            </p:cNvPr>
            <p:cNvSpPr/>
            <p:nvPr/>
          </p:nvSpPr>
          <p:spPr>
            <a:xfrm>
              <a:off x="557062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4874;p72">
              <a:extLst>
                <a:ext uri="{FF2B5EF4-FFF2-40B4-BE49-F238E27FC236}">
                  <a16:creationId xmlns:a16="http://schemas.microsoft.com/office/drawing/2014/main" id="{3266B6DE-3C8A-EAB8-65D5-229B0A0620EB}"/>
                </a:ext>
              </a:extLst>
            </p:cNvPr>
            <p:cNvSpPr/>
            <p:nvPr/>
          </p:nvSpPr>
          <p:spPr>
            <a:xfrm>
              <a:off x="5570625" y="225692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4875;p72">
              <a:extLst>
                <a:ext uri="{FF2B5EF4-FFF2-40B4-BE49-F238E27FC236}">
                  <a16:creationId xmlns:a16="http://schemas.microsoft.com/office/drawing/2014/main" id="{3CAEF460-EC6D-48E3-2669-CE2D3A1EE957}"/>
                </a:ext>
              </a:extLst>
            </p:cNvPr>
            <p:cNvSpPr/>
            <p:nvPr/>
          </p:nvSpPr>
          <p:spPr>
            <a:xfrm>
              <a:off x="557062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4876;p72">
              <a:extLst>
                <a:ext uri="{FF2B5EF4-FFF2-40B4-BE49-F238E27FC236}">
                  <a16:creationId xmlns:a16="http://schemas.microsoft.com/office/drawing/2014/main" id="{13314AA0-AE0E-13B9-9E7D-1A188E5B15B0}"/>
                </a:ext>
              </a:extLst>
            </p:cNvPr>
            <p:cNvSpPr/>
            <p:nvPr/>
          </p:nvSpPr>
          <p:spPr>
            <a:xfrm>
              <a:off x="557062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4877;p72">
              <a:extLst>
                <a:ext uri="{FF2B5EF4-FFF2-40B4-BE49-F238E27FC236}">
                  <a16:creationId xmlns:a16="http://schemas.microsoft.com/office/drawing/2014/main" id="{143084E6-E1DB-DF16-12D5-9DE42EA736E6}"/>
                </a:ext>
              </a:extLst>
            </p:cNvPr>
            <p:cNvSpPr/>
            <p:nvPr/>
          </p:nvSpPr>
          <p:spPr>
            <a:xfrm>
              <a:off x="557062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4878;p72">
              <a:extLst>
                <a:ext uri="{FF2B5EF4-FFF2-40B4-BE49-F238E27FC236}">
                  <a16:creationId xmlns:a16="http://schemas.microsoft.com/office/drawing/2014/main" id="{BEF3D224-8F64-FB05-0876-8A9BAC621AED}"/>
                </a:ext>
              </a:extLst>
            </p:cNvPr>
            <p:cNvSpPr/>
            <p:nvPr/>
          </p:nvSpPr>
          <p:spPr>
            <a:xfrm>
              <a:off x="557062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4879;p72">
              <a:extLst>
                <a:ext uri="{FF2B5EF4-FFF2-40B4-BE49-F238E27FC236}">
                  <a16:creationId xmlns:a16="http://schemas.microsoft.com/office/drawing/2014/main" id="{C82929B8-CD6A-5482-EE38-30D34EEF2744}"/>
                </a:ext>
              </a:extLst>
            </p:cNvPr>
            <p:cNvSpPr/>
            <p:nvPr/>
          </p:nvSpPr>
          <p:spPr>
            <a:xfrm>
              <a:off x="557062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4880;p72">
              <a:extLst>
                <a:ext uri="{FF2B5EF4-FFF2-40B4-BE49-F238E27FC236}">
                  <a16:creationId xmlns:a16="http://schemas.microsoft.com/office/drawing/2014/main" id="{E40B45E9-E3E5-626B-032A-130B2AA8BD0E}"/>
                </a:ext>
              </a:extLst>
            </p:cNvPr>
            <p:cNvSpPr/>
            <p:nvPr/>
          </p:nvSpPr>
          <p:spPr>
            <a:xfrm>
              <a:off x="557062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4881;p72">
              <a:extLst>
                <a:ext uri="{FF2B5EF4-FFF2-40B4-BE49-F238E27FC236}">
                  <a16:creationId xmlns:a16="http://schemas.microsoft.com/office/drawing/2014/main" id="{62F88F08-FE01-2E4D-A5E8-38E4E71573BB}"/>
                </a:ext>
              </a:extLst>
            </p:cNvPr>
            <p:cNvSpPr/>
            <p:nvPr/>
          </p:nvSpPr>
          <p:spPr>
            <a:xfrm>
              <a:off x="557062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4882;p72">
              <a:extLst>
                <a:ext uri="{FF2B5EF4-FFF2-40B4-BE49-F238E27FC236}">
                  <a16:creationId xmlns:a16="http://schemas.microsoft.com/office/drawing/2014/main" id="{EF9F4709-EAE4-90B5-5527-4F98E2584936}"/>
                </a:ext>
              </a:extLst>
            </p:cNvPr>
            <p:cNvSpPr/>
            <p:nvPr/>
          </p:nvSpPr>
          <p:spPr>
            <a:xfrm>
              <a:off x="56468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4883;p72">
              <a:extLst>
                <a:ext uri="{FF2B5EF4-FFF2-40B4-BE49-F238E27FC236}">
                  <a16:creationId xmlns:a16="http://schemas.microsoft.com/office/drawing/2014/main" id="{66F083F0-E53C-42BD-41BF-5AEE3D58B902}"/>
                </a:ext>
              </a:extLst>
            </p:cNvPr>
            <p:cNvSpPr/>
            <p:nvPr/>
          </p:nvSpPr>
          <p:spPr>
            <a:xfrm>
              <a:off x="56468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4884;p72">
              <a:extLst>
                <a:ext uri="{FF2B5EF4-FFF2-40B4-BE49-F238E27FC236}">
                  <a16:creationId xmlns:a16="http://schemas.microsoft.com/office/drawing/2014/main" id="{F940B695-AFB2-19F2-F1D9-FBE58A4BD069}"/>
                </a:ext>
              </a:extLst>
            </p:cNvPr>
            <p:cNvSpPr/>
            <p:nvPr/>
          </p:nvSpPr>
          <p:spPr>
            <a:xfrm>
              <a:off x="56468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4885;p72">
              <a:extLst>
                <a:ext uri="{FF2B5EF4-FFF2-40B4-BE49-F238E27FC236}">
                  <a16:creationId xmlns:a16="http://schemas.microsoft.com/office/drawing/2014/main" id="{06B83971-6562-2943-FC5E-BAEADD160785}"/>
                </a:ext>
              </a:extLst>
            </p:cNvPr>
            <p:cNvSpPr/>
            <p:nvPr/>
          </p:nvSpPr>
          <p:spPr>
            <a:xfrm>
              <a:off x="56468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4886;p72">
              <a:extLst>
                <a:ext uri="{FF2B5EF4-FFF2-40B4-BE49-F238E27FC236}">
                  <a16:creationId xmlns:a16="http://schemas.microsoft.com/office/drawing/2014/main" id="{EC942726-6444-6E21-2DEA-3963DF5FC504}"/>
                </a:ext>
              </a:extLst>
            </p:cNvPr>
            <p:cNvSpPr/>
            <p:nvPr/>
          </p:nvSpPr>
          <p:spPr>
            <a:xfrm>
              <a:off x="56468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4887;p72">
              <a:extLst>
                <a:ext uri="{FF2B5EF4-FFF2-40B4-BE49-F238E27FC236}">
                  <a16:creationId xmlns:a16="http://schemas.microsoft.com/office/drawing/2014/main" id="{190267D0-9B3F-856E-CA50-3288D99A5A42}"/>
                </a:ext>
              </a:extLst>
            </p:cNvPr>
            <p:cNvSpPr/>
            <p:nvPr/>
          </p:nvSpPr>
          <p:spPr>
            <a:xfrm>
              <a:off x="56468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4888;p72">
              <a:extLst>
                <a:ext uri="{FF2B5EF4-FFF2-40B4-BE49-F238E27FC236}">
                  <a16:creationId xmlns:a16="http://schemas.microsoft.com/office/drawing/2014/main" id="{6F644DFD-9C4E-D76A-8F07-1C4E98DED738}"/>
                </a:ext>
              </a:extLst>
            </p:cNvPr>
            <p:cNvSpPr/>
            <p:nvPr/>
          </p:nvSpPr>
          <p:spPr>
            <a:xfrm>
              <a:off x="564682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4889;p72">
              <a:extLst>
                <a:ext uri="{FF2B5EF4-FFF2-40B4-BE49-F238E27FC236}">
                  <a16:creationId xmlns:a16="http://schemas.microsoft.com/office/drawing/2014/main" id="{5F7AE4B8-4979-AB02-E285-D76DE0F06663}"/>
                </a:ext>
              </a:extLst>
            </p:cNvPr>
            <p:cNvSpPr/>
            <p:nvPr/>
          </p:nvSpPr>
          <p:spPr>
            <a:xfrm>
              <a:off x="56468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4890;p72">
              <a:extLst>
                <a:ext uri="{FF2B5EF4-FFF2-40B4-BE49-F238E27FC236}">
                  <a16:creationId xmlns:a16="http://schemas.microsoft.com/office/drawing/2014/main" id="{A62E0A5A-CFE3-8099-E605-9A1882133336}"/>
                </a:ext>
              </a:extLst>
            </p:cNvPr>
            <p:cNvSpPr/>
            <p:nvPr/>
          </p:nvSpPr>
          <p:spPr>
            <a:xfrm>
              <a:off x="56468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4891;p72">
              <a:extLst>
                <a:ext uri="{FF2B5EF4-FFF2-40B4-BE49-F238E27FC236}">
                  <a16:creationId xmlns:a16="http://schemas.microsoft.com/office/drawing/2014/main" id="{20D48A41-8B22-F1C9-CDF3-B4336AE1A1DE}"/>
                </a:ext>
              </a:extLst>
            </p:cNvPr>
            <p:cNvSpPr/>
            <p:nvPr/>
          </p:nvSpPr>
          <p:spPr>
            <a:xfrm>
              <a:off x="56468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4892;p72">
              <a:extLst>
                <a:ext uri="{FF2B5EF4-FFF2-40B4-BE49-F238E27FC236}">
                  <a16:creationId xmlns:a16="http://schemas.microsoft.com/office/drawing/2014/main" id="{C71F8C0F-9C7B-7BB4-2A1B-F4F67C586D6A}"/>
                </a:ext>
              </a:extLst>
            </p:cNvPr>
            <p:cNvSpPr/>
            <p:nvPr/>
          </p:nvSpPr>
          <p:spPr>
            <a:xfrm>
              <a:off x="56468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4893;p72">
              <a:extLst>
                <a:ext uri="{FF2B5EF4-FFF2-40B4-BE49-F238E27FC236}">
                  <a16:creationId xmlns:a16="http://schemas.microsoft.com/office/drawing/2014/main" id="{879C3523-0BE2-2175-4915-E1F9052C8D46}"/>
                </a:ext>
              </a:extLst>
            </p:cNvPr>
            <p:cNvSpPr/>
            <p:nvPr/>
          </p:nvSpPr>
          <p:spPr>
            <a:xfrm>
              <a:off x="564682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4894;p72">
              <a:extLst>
                <a:ext uri="{FF2B5EF4-FFF2-40B4-BE49-F238E27FC236}">
                  <a16:creationId xmlns:a16="http://schemas.microsoft.com/office/drawing/2014/main" id="{B967BF03-48B1-5FB3-CBED-6622EF5A1794}"/>
                </a:ext>
              </a:extLst>
            </p:cNvPr>
            <p:cNvSpPr/>
            <p:nvPr/>
          </p:nvSpPr>
          <p:spPr>
            <a:xfrm>
              <a:off x="564682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4895;p72">
              <a:extLst>
                <a:ext uri="{FF2B5EF4-FFF2-40B4-BE49-F238E27FC236}">
                  <a16:creationId xmlns:a16="http://schemas.microsoft.com/office/drawing/2014/main" id="{42E7A5F9-E04F-31B9-09D9-007504E06B69}"/>
                </a:ext>
              </a:extLst>
            </p:cNvPr>
            <p:cNvSpPr/>
            <p:nvPr/>
          </p:nvSpPr>
          <p:spPr>
            <a:xfrm>
              <a:off x="56468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4896;p72">
              <a:extLst>
                <a:ext uri="{FF2B5EF4-FFF2-40B4-BE49-F238E27FC236}">
                  <a16:creationId xmlns:a16="http://schemas.microsoft.com/office/drawing/2014/main" id="{44E4C8C6-2C3F-40CB-AB83-3A32FB4BFB8E}"/>
                </a:ext>
              </a:extLst>
            </p:cNvPr>
            <p:cNvSpPr/>
            <p:nvPr/>
          </p:nvSpPr>
          <p:spPr>
            <a:xfrm>
              <a:off x="564682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4897;p72">
              <a:extLst>
                <a:ext uri="{FF2B5EF4-FFF2-40B4-BE49-F238E27FC236}">
                  <a16:creationId xmlns:a16="http://schemas.microsoft.com/office/drawing/2014/main" id="{9FAC699E-5A1A-639F-B735-964009CFFFA9}"/>
                </a:ext>
              </a:extLst>
            </p:cNvPr>
            <p:cNvSpPr/>
            <p:nvPr/>
          </p:nvSpPr>
          <p:spPr>
            <a:xfrm>
              <a:off x="56468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4898;p72">
              <a:extLst>
                <a:ext uri="{FF2B5EF4-FFF2-40B4-BE49-F238E27FC236}">
                  <a16:creationId xmlns:a16="http://schemas.microsoft.com/office/drawing/2014/main" id="{C68F534B-9FDE-8906-E88A-1468E8E85F01}"/>
                </a:ext>
              </a:extLst>
            </p:cNvPr>
            <p:cNvSpPr/>
            <p:nvPr/>
          </p:nvSpPr>
          <p:spPr>
            <a:xfrm>
              <a:off x="56468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4899;p72">
              <a:extLst>
                <a:ext uri="{FF2B5EF4-FFF2-40B4-BE49-F238E27FC236}">
                  <a16:creationId xmlns:a16="http://schemas.microsoft.com/office/drawing/2014/main" id="{71E1D3A2-C095-F27E-5FE7-FB7E5FEF7DC1}"/>
                </a:ext>
              </a:extLst>
            </p:cNvPr>
            <p:cNvSpPr/>
            <p:nvPr/>
          </p:nvSpPr>
          <p:spPr>
            <a:xfrm>
              <a:off x="57230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4900;p72">
              <a:extLst>
                <a:ext uri="{FF2B5EF4-FFF2-40B4-BE49-F238E27FC236}">
                  <a16:creationId xmlns:a16="http://schemas.microsoft.com/office/drawing/2014/main" id="{BA23ABD2-2D6E-2148-1C73-F1AA790431FF}"/>
                </a:ext>
              </a:extLst>
            </p:cNvPr>
            <p:cNvSpPr/>
            <p:nvPr/>
          </p:nvSpPr>
          <p:spPr>
            <a:xfrm>
              <a:off x="57230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4901;p72">
              <a:extLst>
                <a:ext uri="{FF2B5EF4-FFF2-40B4-BE49-F238E27FC236}">
                  <a16:creationId xmlns:a16="http://schemas.microsoft.com/office/drawing/2014/main" id="{C69069BD-3AED-83E6-C9A7-348AFEDC92DD}"/>
                </a:ext>
              </a:extLst>
            </p:cNvPr>
            <p:cNvSpPr/>
            <p:nvPr/>
          </p:nvSpPr>
          <p:spPr>
            <a:xfrm>
              <a:off x="572305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6" y="1149"/>
                    <a:pt x="2012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4902;p72">
              <a:extLst>
                <a:ext uri="{FF2B5EF4-FFF2-40B4-BE49-F238E27FC236}">
                  <a16:creationId xmlns:a16="http://schemas.microsoft.com/office/drawing/2014/main" id="{6D39A454-59B0-FC16-2B08-5AAA99C52473}"/>
                </a:ext>
              </a:extLst>
            </p:cNvPr>
            <p:cNvSpPr/>
            <p:nvPr/>
          </p:nvSpPr>
          <p:spPr>
            <a:xfrm>
              <a:off x="57230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4903;p72">
              <a:extLst>
                <a:ext uri="{FF2B5EF4-FFF2-40B4-BE49-F238E27FC236}">
                  <a16:creationId xmlns:a16="http://schemas.microsoft.com/office/drawing/2014/main" id="{E525B59F-9F6E-7D0E-80F3-F010F1086B33}"/>
                </a:ext>
              </a:extLst>
            </p:cNvPr>
            <p:cNvSpPr/>
            <p:nvPr/>
          </p:nvSpPr>
          <p:spPr>
            <a:xfrm>
              <a:off x="57230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4904;p72">
              <a:extLst>
                <a:ext uri="{FF2B5EF4-FFF2-40B4-BE49-F238E27FC236}">
                  <a16:creationId xmlns:a16="http://schemas.microsoft.com/office/drawing/2014/main" id="{0784D2A9-C0E3-6C47-D377-966532D184A3}"/>
                </a:ext>
              </a:extLst>
            </p:cNvPr>
            <p:cNvSpPr/>
            <p:nvPr/>
          </p:nvSpPr>
          <p:spPr>
            <a:xfrm>
              <a:off x="57230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4905;p72">
              <a:extLst>
                <a:ext uri="{FF2B5EF4-FFF2-40B4-BE49-F238E27FC236}">
                  <a16:creationId xmlns:a16="http://schemas.microsoft.com/office/drawing/2014/main" id="{BE078D13-19B6-30ED-FC51-C77D47880A7D}"/>
                </a:ext>
              </a:extLst>
            </p:cNvPr>
            <p:cNvSpPr/>
            <p:nvPr/>
          </p:nvSpPr>
          <p:spPr>
            <a:xfrm>
              <a:off x="57230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4906;p72">
              <a:extLst>
                <a:ext uri="{FF2B5EF4-FFF2-40B4-BE49-F238E27FC236}">
                  <a16:creationId xmlns:a16="http://schemas.microsoft.com/office/drawing/2014/main" id="{148A054A-05EF-6C6C-526A-BFDB1799FC6A}"/>
                </a:ext>
              </a:extLst>
            </p:cNvPr>
            <p:cNvSpPr/>
            <p:nvPr/>
          </p:nvSpPr>
          <p:spPr>
            <a:xfrm>
              <a:off x="57230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4907;p72">
              <a:extLst>
                <a:ext uri="{FF2B5EF4-FFF2-40B4-BE49-F238E27FC236}">
                  <a16:creationId xmlns:a16="http://schemas.microsoft.com/office/drawing/2014/main" id="{F9285FE8-675A-D0CF-F077-49C6F582FB65}"/>
                </a:ext>
              </a:extLst>
            </p:cNvPr>
            <p:cNvSpPr/>
            <p:nvPr/>
          </p:nvSpPr>
          <p:spPr>
            <a:xfrm>
              <a:off x="57230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4908;p72">
              <a:extLst>
                <a:ext uri="{FF2B5EF4-FFF2-40B4-BE49-F238E27FC236}">
                  <a16:creationId xmlns:a16="http://schemas.microsoft.com/office/drawing/2014/main" id="{40B0029F-3EBB-4A5E-3A9A-DD0C6DCD0F48}"/>
                </a:ext>
              </a:extLst>
            </p:cNvPr>
            <p:cNvSpPr/>
            <p:nvPr/>
          </p:nvSpPr>
          <p:spPr>
            <a:xfrm>
              <a:off x="57230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4909;p72">
              <a:extLst>
                <a:ext uri="{FF2B5EF4-FFF2-40B4-BE49-F238E27FC236}">
                  <a16:creationId xmlns:a16="http://schemas.microsoft.com/office/drawing/2014/main" id="{61362286-221D-D921-4A08-94AD9EB95D43}"/>
                </a:ext>
              </a:extLst>
            </p:cNvPr>
            <p:cNvSpPr/>
            <p:nvPr/>
          </p:nvSpPr>
          <p:spPr>
            <a:xfrm>
              <a:off x="57230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4910;p72">
              <a:extLst>
                <a:ext uri="{FF2B5EF4-FFF2-40B4-BE49-F238E27FC236}">
                  <a16:creationId xmlns:a16="http://schemas.microsoft.com/office/drawing/2014/main" id="{0EF45C3B-D731-384B-A0BB-EB0A533D59A0}"/>
                </a:ext>
              </a:extLst>
            </p:cNvPr>
            <p:cNvSpPr/>
            <p:nvPr/>
          </p:nvSpPr>
          <p:spPr>
            <a:xfrm>
              <a:off x="57230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4911;p72">
              <a:extLst>
                <a:ext uri="{FF2B5EF4-FFF2-40B4-BE49-F238E27FC236}">
                  <a16:creationId xmlns:a16="http://schemas.microsoft.com/office/drawing/2014/main" id="{CD9F9CC9-F2CF-065F-F735-8B20CD827766}"/>
                </a:ext>
              </a:extLst>
            </p:cNvPr>
            <p:cNvSpPr/>
            <p:nvPr/>
          </p:nvSpPr>
          <p:spPr>
            <a:xfrm>
              <a:off x="57230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4912;p72">
              <a:extLst>
                <a:ext uri="{FF2B5EF4-FFF2-40B4-BE49-F238E27FC236}">
                  <a16:creationId xmlns:a16="http://schemas.microsoft.com/office/drawing/2014/main" id="{F4547890-0262-F42B-0241-EC1E4832EAB0}"/>
                </a:ext>
              </a:extLst>
            </p:cNvPr>
            <p:cNvSpPr/>
            <p:nvPr/>
          </p:nvSpPr>
          <p:spPr>
            <a:xfrm>
              <a:off x="57228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4913;p72">
              <a:extLst>
                <a:ext uri="{FF2B5EF4-FFF2-40B4-BE49-F238E27FC236}">
                  <a16:creationId xmlns:a16="http://schemas.microsoft.com/office/drawing/2014/main" id="{E77A3CB2-7336-4590-E7E0-B0CA4C52C37A}"/>
                </a:ext>
              </a:extLst>
            </p:cNvPr>
            <p:cNvSpPr/>
            <p:nvPr/>
          </p:nvSpPr>
          <p:spPr>
            <a:xfrm>
              <a:off x="57230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4914;p72">
              <a:extLst>
                <a:ext uri="{FF2B5EF4-FFF2-40B4-BE49-F238E27FC236}">
                  <a16:creationId xmlns:a16="http://schemas.microsoft.com/office/drawing/2014/main" id="{815A3D07-793B-1F61-89EF-D09F174B9073}"/>
                </a:ext>
              </a:extLst>
            </p:cNvPr>
            <p:cNvSpPr/>
            <p:nvPr/>
          </p:nvSpPr>
          <p:spPr>
            <a:xfrm>
              <a:off x="57228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4915;p72">
              <a:extLst>
                <a:ext uri="{FF2B5EF4-FFF2-40B4-BE49-F238E27FC236}">
                  <a16:creationId xmlns:a16="http://schemas.microsoft.com/office/drawing/2014/main" id="{C950FFBA-117E-78AE-4BE6-23769D5A4CD8}"/>
                </a:ext>
              </a:extLst>
            </p:cNvPr>
            <p:cNvSpPr/>
            <p:nvPr/>
          </p:nvSpPr>
          <p:spPr>
            <a:xfrm>
              <a:off x="57992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4916;p72">
              <a:extLst>
                <a:ext uri="{FF2B5EF4-FFF2-40B4-BE49-F238E27FC236}">
                  <a16:creationId xmlns:a16="http://schemas.microsoft.com/office/drawing/2014/main" id="{9122EE5B-BBCF-7D4A-E614-C94709FCA64D}"/>
                </a:ext>
              </a:extLst>
            </p:cNvPr>
            <p:cNvSpPr/>
            <p:nvPr/>
          </p:nvSpPr>
          <p:spPr>
            <a:xfrm>
              <a:off x="5799275" y="14952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0"/>
                    <a:pt x="1067" y="2130"/>
                  </a:cubicBezTo>
                  <a:cubicBezTo>
                    <a:pt x="1329" y="2130"/>
                    <a:pt x="1596" y="2032"/>
                    <a:pt x="1813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4917;p72">
              <a:extLst>
                <a:ext uri="{FF2B5EF4-FFF2-40B4-BE49-F238E27FC236}">
                  <a16:creationId xmlns:a16="http://schemas.microsoft.com/office/drawing/2014/main" id="{3032A8CB-6B93-7C2F-D047-83BA153946FE}"/>
                </a:ext>
              </a:extLst>
            </p:cNvPr>
            <p:cNvSpPr/>
            <p:nvPr/>
          </p:nvSpPr>
          <p:spPr>
            <a:xfrm>
              <a:off x="5799275" y="15714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1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4918;p72">
              <a:extLst>
                <a:ext uri="{FF2B5EF4-FFF2-40B4-BE49-F238E27FC236}">
                  <a16:creationId xmlns:a16="http://schemas.microsoft.com/office/drawing/2014/main" id="{93465170-54CB-459C-3AD5-F7B9935EBB19}"/>
                </a:ext>
              </a:extLst>
            </p:cNvPr>
            <p:cNvSpPr/>
            <p:nvPr/>
          </p:nvSpPr>
          <p:spPr>
            <a:xfrm>
              <a:off x="57992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4919;p72">
              <a:extLst>
                <a:ext uri="{FF2B5EF4-FFF2-40B4-BE49-F238E27FC236}">
                  <a16:creationId xmlns:a16="http://schemas.microsoft.com/office/drawing/2014/main" id="{CB7AA13D-5683-9CE8-A647-4C2DDBC40754}"/>
                </a:ext>
              </a:extLst>
            </p:cNvPr>
            <p:cNvSpPr/>
            <p:nvPr/>
          </p:nvSpPr>
          <p:spPr>
            <a:xfrm>
              <a:off x="57992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4920;p72">
              <a:extLst>
                <a:ext uri="{FF2B5EF4-FFF2-40B4-BE49-F238E27FC236}">
                  <a16:creationId xmlns:a16="http://schemas.microsoft.com/office/drawing/2014/main" id="{67CC81DF-B8E9-175E-02C1-95596223D0F1}"/>
                </a:ext>
              </a:extLst>
            </p:cNvPr>
            <p:cNvSpPr/>
            <p:nvPr/>
          </p:nvSpPr>
          <p:spPr>
            <a:xfrm>
              <a:off x="5799275" y="1799825"/>
              <a:ext cx="62150" cy="53300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1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5" y="1150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4921;p72">
              <a:extLst>
                <a:ext uri="{FF2B5EF4-FFF2-40B4-BE49-F238E27FC236}">
                  <a16:creationId xmlns:a16="http://schemas.microsoft.com/office/drawing/2014/main" id="{DB0EA2C8-DA05-3FCC-AC30-720044339678}"/>
                </a:ext>
              </a:extLst>
            </p:cNvPr>
            <p:cNvSpPr/>
            <p:nvPr/>
          </p:nvSpPr>
          <p:spPr>
            <a:xfrm>
              <a:off x="5799275" y="187605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4922;p72">
              <a:extLst>
                <a:ext uri="{FF2B5EF4-FFF2-40B4-BE49-F238E27FC236}">
                  <a16:creationId xmlns:a16="http://schemas.microsoft.com/office/drawing/2014/main" id="{4CB5658A-80A3-85BA-12D0-32E748AE780B}"/>
                </a:ext>
              </a:extLst>
            </p:cNvPr>
            <p:cNvSpPr/>
            <p:nvPr/>
          </p:nvSpPr>
          <p:spPr>
            <a:xfrm>
              <a:off x="5799275" y="1952050"/>
              <a:ext cx="62200" cy="53500"/>
            </a:xfrm>
            <a:custGeom>
              <a:avLst/>
              <a:gdLst/>
              <a:ahLst/>
              <a:cxnLst/>
              <a:rect l="l" t="t" r="r" b="b"/>
              <a:pathLst>
                <a:path w="2488" h="2140" extrusionOk="0">
                  <a:moveTo>
                    <a:pt x="1057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6"/>
                    <a:pt x="522" y="2139"/>
                    <a:pt x="1069" y="2139"/>
                  </a:cubicBezTo>
                  <a:cubicBezTo>
                    <a:pt x="1333" y="2139"/>
                    <a:pt x="1602" y="2041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4923;p72">
              <a:extLst>
                <a:ext uri="{FF2B5EF4-FFF2-40B4-BE49-F238E27FC236}">
                  <a16:creationId xmlns:a16="http://schemas.microsoft.com/office/drawing/2014/main" id="{693C3847-78CE-0216-10CC-0BAD97FDEBD0}"/>
                </a:ext>
              </a:extLst>
            </p:cNvPr>
            <p:cNvSpPr/>
            <p:nvPr/>
          </p:nvSpPr>
          <p:spPr>
            <a:xfrm>
              <a:off x="57992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4924;p72">
              <a:extLst>
                <a:ext uri="{FF2B5EF4-FFF2-40B4-BE49-F238E27FC236}">
                  <a16:creationId xmlns:a16="http://schemas.microsoft.com/office/drawing/2014/main" id="{4A0FBC7C-318E-6535-2F3F-74913B2EBD7C}"/>
                </a:ext>
              </a:extLst>
            </p:cNvPr>
            <p:cNvSpPr/>
            <p:nvPr/>
          </p:nvSpPr>
          <p:spPr>
            <a:xfrm>
              <a:off x="58752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4925;p72">
              <a:extLst>
                <a:ext uri="{FF2B5EF4-FFF2-40B4-BE49-F238E27FC236}">
                  <a16:creationId xmlns:a16="http://schemas.microsoft.com/office/drawing/2014/main" id="{C5CD40E4-FCFF-E91E-4094-6D9342013117}"/>
                </a:ext>
              </a:extLst>
            </p:cNvPr>
            <p:cNvSpPr/>
            <p:nvPr/>
          </p:nvSpPr>
          <p:spPr>
            <a:xfrm>
              <a:off x="58752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4926;p72">
              <a:extLst>
                <a:ext uri="{FF2B5EF4-FFF2-40B4-BE49-F238E27FC236}">
                  <a16:creationId xmlns:a16="http://schemas.microsoft.com/office/drawing/2014/main" id="{E9814224-BD3A-1DFC-F997-15A00DEE75C5}"/>
                </a:ext>
              </a:extLst>
            </p:cNvPr>
            <p:cNvSpPr/>
            <p:nvPr/>
          </p:nvSpPr>
          <p:spPr>
            <a:xfrm>
              <a:off x="58752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4927;p72">
              <a:extLst>
                <a:ext uri="{FF2B5EF4-FFF2-40B4-BE49-F238E27FC236}">
                  <a16:creationId xmlns:a16="http://schemas.microsoft.com/office/drawing/2014/main" id="{DC21C495-2CFE-4BD1-3CAD-BED38494A0ED}"/>
                </a:ext>
              </a:extLst>
            </p:cNvPr>
            <p:cNvSpPr/>
            <p:nvPr/>
          </p:nvSpPr>
          <p:spPr>
            <a:xfrm>
              <a:off x="58752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4928;p72">
              <a:extLst>
                <a:ext uri="{FF2B5EF4-FFF2-40B4-BE49-F238E27FC236}">
                  <a16:creationId xmlns:a16="http://schemas.microsoft.com/office/drawing/2014/main" id="{C74242BF-7E9C-A327-93B9-2083D555CE1D}"/>
                </a:ext>
              </a:extLst>
            </p:cNvPr>
            <p:cNvSpPr/>
            <p:nvPr/>
          </p:nvSpPr>
          <p:spPr>
            <a:xfrm>
              <a:off x="58752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4929;p72">
              <a:extLst>
                <a:ext uri="{FF2B5EF4-FFF2-40B4-BE49-F238E27FC236}">
                  <a16:creationId xmlns:a16="http://schemas.microsoft.com/office/drawing/2014/main" id="{48EE721F-19C6-D9E0-522D-5EA99B168FC4}"/>
                </a:ext>
              </a:extLst>
            </p:cNvPr>
            <p:cNvSpPr/>
            <p:nvPr/>
          </p:nvSpPr>
          <p:spPr>
            <a:xfrm>
              <a:off x="58752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4930;p72">
              <a:extLst>
                <a:ext uri="{FF2B5EF4-FFF2-40B4-BE49-F238E27FC236}">
                  <a16:creationId xmlns:a16="http://schemas.microsoft.com/office/drawing/2014/main" id="{662F1D2F-CD6A-C352-5EDF-1DFFE8236F81}"/>
                </a:ext>
              </a:extLst>
            </p:cNvPr>
            <p:cNvSpPr/>
            <p:nvPr/>
          </p:nvSpPr>
          <p:spPr>
            <a:xfrm>
              <a:off x="587527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4931;p72">
              <a:extLst>
                <a:ext uri="{FF2B5EF4-FFF2-40B4-BE49-F238E27FC236}">
                  <a16:creationId xmlns:a16="http://schemas.microsoft.com/office/drawing/2014/main" id="{24A77B72-8C87-5D15-8B61-3689D2CEE210}"/>
                </a:ext>
              </a:extLst>
            </p:cNvPr>
            <p:cNvSpPr/>
            <p:nvPr/>
          </p:nvSpPr>
          <p:spPr>
            <a:xfrm>
              <a:off x="58752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4932;p72">
              <a:extLst>
                <a:ext uri="{FF2B5EF4-FFF2-40B4-BE49-F238E27FC236}">
                  <a16:creationId xmlns:a16="http://schemas.microsoft.com/office/drawing/2014/main" id="{957B2E0B-D740-ECA6-4814-8F62C4432743}"/>
                </a:ext>
              </a:extLst>
            </p:cNvPr>
            <p:cNvSpPr/>
            <p:nvPr/>
          </p:nvSpPr>
          <p:spPr>
            <a:xfrm>
              <a:off x="58752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4933;p72">
              <a:extLst>
                <a:ext uri="{FF2B5EF4-FFF2-40B4-BE49-F238E27FC236}">
                  <a16:creationId xmlns:a16="http://schemas.microsoft.com/office/drawing/2014/main" id="{C256528B-702B-CA67-246D-EE358B724A50}"/>
                </a:ext>
              </a:extLst>
            </p:cNvPr>
            <p:cNvSpPr/>
            <p:nvPr/>
          </p:nvSpPr>
          <p:spPr>
            <a:xfrm>
              <a:off x="58752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4934;p72">
              <a:extLst>
                <a:ext uri="{FF2B5EF4-FFF2-40B4-BE49-F238E27FC236}">
                  <a16:creationId xmlns:a16="http://schemas.microsoft.com/office/drawing/2014/main" id="{F7934DD4-FDC7-0CC1-3CBE-9F0FC5180862}"/>
                </a:ext>
              </a:extLst>
            </p:cNvPr>
            <p:cNvSpPr/>
            <p:nvPr/>
          </p:nvSpPr>
          <p:spPr>
            <a:xfrm>
              <a:off x="57992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4935;p72">
              <a:extLst>
                <a:ext uri="{FF2B5EF4-FFF2-40B4-BE49-F238E27FC236}">
                  <a16:creationId xmlns:a16="http://schemas.microsoft.com/office/drawing/2014/main" id="{B849B17F-1531-3C43-99E4-BFE9A8C97FA0}"/>
                </a:ext>
              </a:extLst>
            </p:cNvPr>
            <p:cNvSpPr/>
            <p:nvPr/>
          </p:nvSpPr>
          <p:spPr>
            <a:xfrm>
              <a:off x="5799275" y="21807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4936;p72">
              <a:extLst>
                <a:ext uri="{FF2B5EF4-FFF2-40B4-BE49-F238E27FC236}">
                  <a16:creationId xmlns:a16="http://schemas.microsoft.com/office/drawing/2014/main" id="{D284AA62-E406-18C8-6220-FCBCB58E7AD8}"/>
                </a:ext>
              </a:extLst>
            </p:cNvPr>
            <p:cNvSpPr/>
            <p:nvPr/>
          </p:nvSpPr>
          <p:spPr>
            <a:xfrm>
              <a:off x="57992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3" y="1149"/>
                    <a:pt x="2019" y="0"/>
                    <a:pt x="106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4937;p72">
              <a:extLst>
                <a:ext uri="{FF2B5EF4-FFF2-40B4-BE49-F238E27FC236}">
                  <a16:creationId xmlns:a16="http://schemas.microsoft.com/office/drawing/2014/main" id="{513F8CDE-E153-B5A3-56C4-6A451FBA1495}"/>
                </a:ext>
              </a:extLst>
            </p:cNvPr>
            <p:cNvSpPr/>
            <p:nvPr/>
          </p:nvSpPr>
          <p:spPr>
            <a:xfrm>
              <a:off x="579927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4938;p72">
              <a:extLst>
                <a:ext uri="{FF2B5EF4-FFF2-40B4-BE49-F238E27FC236}">
                  <a16:creationId xmlns:a16="http://schemas.microsoft.com/office/drawing/2014/main" id="{E5EE5240-0B6B-48D9-2EA1-0374E9FD3E21}"/>
                </a:ext>
              </a:extLst>
            </p:cNvPr>
            <p:cNvSpPr/>
            <p:nvPr/>
          </p:nvSpPr>
          <p:spPr>
            <a:xfrm>
              <a:off x="57990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4939;p72">
              <a:extLst>
                <a:ext uri="{FF2B5EF4-FFF2-40B4-BE49-F238E27FC236}">
                  <a16:creationId xmlns:a16="http://schemas.microsoft.com/office/drawing/2014/main" id="{C34EC76E-D72E-5F8D-A0DB-CB07FFCDEC19}"/>
                </a:ext>
              </a:extLst>
            </p:cNvPr>
            <p:cNvSpPr/>
            <p:nvPr/>
          </p:nvSpPr>
          <p:spPr>
            <a:xfrm>
              <a:off x="579927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57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4940;p72">
              <a:extLst>
                <a:ext uri="{FF2B5EF4-FFF2-40B4-BE49-F238E27FC236}">
                  <a16:creationId xmlns:a16="http://schemas.microsoft.com/office/drawing/2014/main" id="{9F4F4884-7E26-02AC-55FC-CF48C13FC7B6}"/>
                </a:ext>
              </a:extLst>
            </p:cNvPr>
            <p:cNvSpPr/>
            <p:nvPr/>
          </p:nvSpPr>
          <p:spPr>
            <a:xfrm>
              <a:off x="57990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4941;p72">
              <a:extLst>
                <a:ext uri="{FF2B5EF4-FFF2-40B4-BE49-F238E27FC236}">
                  <a16:creationId xmlns:a16="http://schemas.microsoft.com/office/drawing/2014/main" id="{F783A620-F5B7-B82C-4574-0DB11253A07E}"/>
                </a:ext>
              </a:extLst>
            </p:cNvPr>
            <p:cNvSpPr/>
            <p:nvPr/>
          </p:nvSpPr>
          <p:spPr>
            <a:xfrm>
              <a:off x="5799275" y="240935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4942;p72">
              <a:extLst>
                <a:ext uri="{FF2B5EF4-FFF2-40B4-BE49-F238E27FC236}">
                  <a16:creationId xmlns:a16="http://schemas.microsoft.com/office/drawing/2014/main" id="{402B5A6F-B927-C7E7-AFF1-EE7C2D2F8AB1}"/>
                </a:ext>
              </a:extLst>
            </p:cNvPr>
            <p:cNvSpPr/>
            <p:nvPr/>
          </p:nvSpPr>
          <p:spPr>
            <a:xfrm>
              <a:off x="57230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4943;p72">
              <a:extLst>
                <a:ext uri="{FF2B5EF4-FFF2-40B4-BE49-F238E27FC236}">
                  <a16:creationId xmlns:a16="http://schemas.microsoft.com/office/drawing/2014/main" id="{A25E55BD-424E-5259-3C6F-2107F101E5B0}"/>
                </a:ext>
              </a:extLst>
            </p:cNvPr>
            <p:cNvSpPr/>
            <p:nvPr/>
          </p:nvSpPr>
          <p:spPr>
            <a:xfrm>
              <a:off x="56468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4944;p72">
              <a:extLst>
                <a:ext uri="{FF2B5EF4-FFF2-40B4-BE49-F238E27FC236}">
                  <a16:creationId xmlns:a16="http://schemas.microsoft.com/office/drawing/2014/main" id="{9D988EA8-D652-E80D-2A47-CEF37AE43A6E}"/>
                </a:ext>
              </a:extLst>
            </p:cNvPr>
            <p:cNvSpPr/>
            <p:nvPr/>
          </p:nvSpPr>
          <p:spPr>
            <a:xfrm>
              <a:off x="557062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4945;p72">
              <a:extLst>
                <a:ext uri="{FF2B5EF4-FFF2-40B4-BE49-F238E27FC236}">
                  <a16:creationId xmlns:a16="http://schemas.microsoft.com/office/drawing/2014/main" id="{45608870-9B27-1504-F77A-08C28FAC0093}"/>
                </a:ext>
              </a:extLst>
            </p:cNvPr>
            <p:cNvSpPr/>
            <p:nvPr/>
          </p:nvSpPr>
          <p:spPr>
            <a:xfrm>
              <a:off x="54944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4946;p72">
              <a:extLst>
                <a:ext uri="{FF2B5EF4-FFF2-40B4-BE49-F238E27FC236}">
                  <a16:creationId xmlns:a16="http://schemas.microsoft.com/office/drawing/2014/main" id="{F63BCDB4-D65D-2610-123F-DD252867369F}"/>
                </a:ext>
              </a:extLst>
            </p:cNvPr>
            <p:cNvSpPr/>
            <p:nvPr/>
          </p:nvSpPr>
          <p:spPr>
            <a:xfrm>
              <a:off x="541820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4947;p72">
              <a:extLst>
                <a:ext uri="{FF2B5EF4-FFF2-40B4-BE49-F238E27FC236}">
                  <a16:creationId xmlns:a16="http://schemas.microsoft.com/office/drawing/2014/main" id="{E82B8A8D-39A7-97A8-676F-757274A5F5A3}"/>
                </a:ext>
              </a:extLst>
            </p:cNvPr>
            <p:cNvSpPr/>
            <p:nvPr/>
          </p:nvSpPr>
          <p:spPr>
            <a:xfrm>
              <a:off x="53419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4948;p72">
              <a:extLst>
                <a:ext uri="{FF2B5EF4-FFF2-40B4-BE49-F238E27FC236}">
                  <a16:creationId xmlns:a16="http://schemas.microsoft.com/office/drawing/2014/main" id="{3786E75C-866A-9A1F-A322-4726BE480813}"/>
                </a:ext>
              </a:extLst>
            </p:cNvPr>
            <p:cNvSpPr/>
            <p:nvPr/>
          </p:nvSpPr>
          <p:spPr>
            <a:xfrm>
              <a:off x="602750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4949;p72">
              <a:extLst>
                <a:ext uri="{FF2B5EF4-FFF2-40B4-BE49-F238E27FC236}">
                  <a16:creationId xmlns:a16="http://schemas.microsoft.com/office/drawing/2014/main" id="{03EBAF22-9224-9A10-FF4A-CACD01F9106B}"/>
                </a:ext>
              </a:extLst>
            </p:cNvPr>
            <p:cNvSpPr/>
            <p:nvPr/>
          </p:nvSpPr>
          <p:spPr>
            <a:xfrm>
              <a:off x="602750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4950;p72">
              <a:extLst>
                <a:ext uri="{FF2B5EF4-FFF2-40B4-BE49-F238E27FC236}">
                  <a16:creationId xmlns:a16="http://schemas.microsoft.com/office/drawing/2014/main" id="{DD704420-5414-3911-3237-6887B925F3CE}"/>
                </a:ext>
              </a:extLst>
            </p:cNvPr>
            <p:cNvSpPr/>
            <p:nvPr/>
          </p:nvSpPr>
          <p:spPr>
            <a:xfrm>
              <a:off x="610370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4951;p72">
              <a:extLst>
                <a:ext uri="{FF2B5EF4-FFF2-40B4-BE49-F238E27FC236}">
                  <a16:creationId xmlns:a16="http://schemas.microsoft.com/office/drawing/2014/main" id="{9C94CDFA-049D-2C43-6259-2073EB2A3E64}"/>
                </a:ext>
              </a:extLst>
            </p:cNvPr>
            <p:cNvSpPr/>
            <p:nvPr/>
          </p:nvSpPr>
          <p:spPr>
            <a:xfrm>
              <a:off x="610370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4952;p72">
              <a:extLst>
                <a:ext uri="{FF2B5EF4-FFF2-40B4-BE49-F238E27FC236}">
                  <a16:creationId xmlns:a16="http://schemas.microsoft.com/office/drawing/2014/main" id="{E2A66AE6-EC27-EDFD-B47C-E84026230191}"/>
                </a:ext>
              </a:extLst>
            </p:cNvPr>
            <p:cNvSpPr/>
            <p:nvPr/>
          </p:nvSpPr>
          <p:spPr>
            <a:xfrm>
              <a:off x="59514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4953;p72">
              <a:extLst>
                <a:ext uri="{FF2B5EF4-FFF2-40B4-BE49-F238E27FC236}">
                  <a16:creationId xmlns:a16="http://schemas.microsoft.com/office/drawing/2014/main" id="{21F3A900-A2D0-FDF1-2708-F75079861265}"/>
                </a:ext>
              </a:extLst>
            </p:cNvPr>
            <p:cNvSpPr/>
            <p:nvPr/>
          </p:nvSpPr>
          <p:spPr>
            <a:xfrm>
              <a:off x="595147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4954;p72">
              <a:extLst>
                <a:ext uri="{FF2B5EF4-FFF2-40B4-BE49-F238E27FC236}">
                  <a16:creationId xmlns:a16="http://schemas.microsoft.com/office/drawing/2014/main" id="{AC9BF389-58C6-6E33-87CE-67A53E337EE6}"/>
                </a:ext>
              </a:extLst>
            </p:cNvPr>
            <p:cNvSpPr/>
            <p:nvPr/>
          </p:nvSpPr>
          <p:spPr>
            <a:xfrm>
              <a:off x="587527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4955;p72">
              <a:extLst>
                <a:ext uri="{FF2B5EF4-FFF2-40B4-BE49-F238E27FC236}">
                  <a16:creationId xmlns:a16="http://schemas.microsoft.com/office/drawing/2014/main" id="{F3E48B74-77F1-96B0-44E5-398876E5D075}"/>
                </a:ext>
              </a:extLst>
            </p:cNvPr>
            <p:cNvSpPr/>
            <p:nvPr/>
          </p:nvSpPr>
          <p:spPr>
            <a:xfrm>
              <a:off x="5875275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4956;p72">
              <a:extLst>
                <a:ext uri="{FF2B5EF4-FFF2-40B4-BE49-F238E27FC236}">
                  <a16:creationId xmlns:a16="http://schemas.microsoft.com/office/drawing/2014/main" id="{669E0746-06E1-9DFE-D6E6-3A5E8CA026FC}"/>
                </a:ext>
              </a:extLst>
            </p:cNvPr>
            <p:cNvSpPr/>
            <p:nvPr/>
          </p:nvSpPr>
          <p:spPr>
            <a:xfrm>
              <a:off x="587527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4957;p72">
              <a:extLst>
                <a:ext uri="{FF2B5EF4-FFF2-40B4-BE49-F238E27FC236}">
                  <a16:creationId xmlns:a16="http://schemas.microsoft.com/office/drawing/2014/main" id="{DD3B1E74-8341-CA0D-4210-DB805C5E3FBA}"/>
                </a:ext>
              </a:extLst>
            </p:cNvPr>
            <p:cNvSpPr/>
            <p:nvPr/>
          </p:nvSpPr>
          <p:spPr>
            <a:xfrm>
              <a:off x="5799125" y="3399500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63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47"/>
                    <a:pt x="2014" y="1"/>
                    <a:pt x="106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4958;p72">
              <a:extLst>
                <a:ext uri="{FF2B5EF4-FFF2-40B4-BE49-F238E27FC236}">
                  <a16:creationId xmlns:a16="http://schemas.microsoft.com/office/drawing/2014/main" id="{E9B1E58D-EF07-8A10-05A0-998B8360B52F}"/>
                </a:ext>
              </a:extLst>
            </p:cNvPr>
            <p:cNvSpPr/>
            <p:nvPr/>
          </p:nvSpPr>
          <p:spPr>
            <a:xfrm>
              <a:off x="579912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4959;p72">
              <a:extLst>
                <a:ext uri="{FF2B5EF4-FFF2-40B4-BE49-F238E27FC236}">
                  <a16:creationId xmlns:a16="http://schemas.microsoft.com/office/drawing/2014/main" id="{40CA1744-39C6-AA99-4A9E-EB2DD04F80EA}"/>
                </a:ext>
              </a:extLst>
            </p:cNvPr>
            <p:cNvSpPr/>
            <p:nvPr/>
          </p:nvSpPr>
          <p:spPr>
            <a:xfrm>
              <a:off x="602750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4960;p72">
              <a:extLst>
                <a:ext uri="{FF2B5EF4-FFF2-40B4-BE49-F238E27FC236}">
                  <a16:creationId xmlns:a16="http://schemas.microsoft.com/office/drawing/2014/main" id="{D90A15BF-A083-9E70-9194-77931331FBCE}"/>
                </a:ext>
              </a:extLst>
            </p:cNvPr>
            <p:cNvSpPr/>
            <p:nvPr/>
          </p:nvSpPr>
          <p:spPr>
            <a:xfrm>
              <a:off x="595147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4961;p72">
              <a:extLst>
                <a:ext uri="{FF2B5EF4-FFF2-40B4-BE49-F238E27FC236}">
                  <a16:creationId xmlns:a16="http://schemas.microsoft.com/office/drawing/2014/main" id="{7FAFDCCD-191F-B58B-D099-F6F18AFE4391}"/>
                </a:ext>
              </a:extLst>
            </p:cNvPr>
            <p:cNvSpPr/>
            <p:nvPr/>
          </p:nvSpPr>
          <p:spPr>
            <a:xfrm>
              <a:off x="587527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4962;p72">
              <a:extLst>
                <a:ext uri="{FF2B5EF4-FFF2-40B4-BE49-F238E27FC236}">
                  <a16:creationId xmlns:a16="http://schemas.microsoft.com/office/drawing/2014/main" id="{851A8C45-CAB0-265D-263D-408D84F40052}"/>
                </a:ext>
              </a:extLst>
            </p:cNvPr>
            <p:cNvSpPr/>
            <p:nvPr/>
          </p:nvSpPr>
          <p:spPr>
            <a:xfrm>
              <a:off x="5799050" y="3551925"/>
              <a:ext cx="62375" cy="53300"/>
            </a:xfrm>
            <a:custGeom>
              <a:avLst/>
              <a:gdLst/>
              <a:ahLst/>
              <a:cxnLst/>
              <a:rect l="l" t="t" r="r" b="b"/>
              <a:pathLst>
                <a:path w="2495" h="2132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80"/>
                    <a:pt x="9" y="1066"/>
                  </a:cubicBezTo>
                  <a:cubicBezTo>
                    <a:pt x="9" y="1708"/>
                    <a:pt x="531" y="2131"/>
                    <a:pt x="1078" y="2131"/>
                  </a:cubicBezTo>
                  <a:cubicBezTo>
                    <a:pt x="1342" y="2131"/>
                    <a:pt x="1611" y="2033"/>
                    <a:pt x="1830" y="1814"/>
                  </a:cubicBezTo>
                  <a:cubicBezTo>
                    <a:pt x="2494" y="1141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4963;p72">
              <a:extLst>
                <a:ext uri="{FF2B5EF4-FFF2-40B4-BE49-F238E27FC236}">
                  <a16:creationId xmlns:a16="http://schemas.microsoft.com/office/drawing/2014/main" id="{2732C509-CA0A-F92B-DAD4-9B399BC8C18E}"/>
                </a:ext>
              </a:extLst>
            </p:cNvPr>
            <p:cNvSpPr/>
            <p:nvPr/>
          </p:nvSpPr>
          <p:spPr>
            <a:xfrm>
              <a:off x="5723050" y="3551925"/>
              <a:ext cx="62150" cy="53300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6" y="1141"/>
                    <a:pt x="2012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4964;p72">
              <a:extLst>
                <a:ext uri="{FF2B5EF4-FFF2-40B4-BE49-F238E27FC236}">
                  <a16:creationId xmlns:a16="http://schemas.microsoft.com/office/drawing/2014/main" id="{7B0A126B-E689-25A9-0483-E372CB12B3FD}"/>
                </a:ext>
              </a:extLst>
            </p:cNvPr>
            <p:cNvSpPr/>
            <p:nvPr/>
          </p:nvSpPr>
          <p:spPr>
            <a:xfrm>
              <a:off x="57230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4965;p72">
              <a:extLst>
                <a:ext uri="{FF2B5EF4-FFF2-40B4-BE49-F238E27FC236}">
                  <a16:creationId xmlns:a16="http://schemas.microsoft.com/office/drawing/2014/main" id="{B4EDCAF6-7E30-88ED-EC0F-9E53688D953C}"/>
                </a:ext>
              </a:extLst>
            </p:cNvPr>
            <p:cNvSpPr/>
            <p:nvPr/>
          </p:nvSpPr>
          <p:spPr>
            <a:xfrm>
              <a:off x="56468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4966;p72">
              <a:extLst>
                <a:ext uri="{FF2B5EF4-FFF2-40B4-BE49-F238E27FC236}">
                  <a16:creationId xmlns:a16="http://schemas.microsoft.com/office/drawing/2014/main" id="{DE46A70D-C488-F747-007A-0DF168970D28}"/>
                </a:ext>
              </a:extLst>
            </p:cNvPr>
            <p:cNvSpPr/>
            <p:nvPr/>
          </p:nvSpPr>
          <p:spPr>
            <a:xfrm>
              <a:off x="5646700" y="3399500"/>
              <a:ext cx="62350" cy="53350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77" y="1"/>
                    <a:pt x="6" y="480"/>
                    <a:pt x="6" y="1066"/>
                  </a:cubicBezTo>
                  <a:cubicBezTo>
                    <a:pt x="0" y="1709"/>
                    <a:pt x="528" y="2134"/>
                    <a:pt x="1076" y="2134"/>
                  </a:cubicBezTo>
                  <a:cubicBezTo>
                    <a:pt x="1337" y="2134"/>
                    <a:pt x="1603" y="2037"/>
                    <a:pt x="1819" y="1822"/>
                  </a:cubicBezTo>
                  <a:cubicBezTo>
                    <a:pt x="2494" y="1147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4967;p72">
              <a:extLst>
                <a:ext uri="{FF2B5EF4-FFF2-40B4-BE49-F238E27FC236}">
                  <a16:creationId xmlns:a16="http://schemas.microsoft.com/office/drawing/2014/main" id="{8A80F823-4235-FB75-F9B0-9CC0EA29E069}"/>
                </a:ext>
              </a:extLst>
            </p:cNvPr>
            <p:cNvSpPr/>
            <p:nvPr/>
          </p:nvSpPr>
          <p:spPr>
            <a:xfrm>
              <a:off x="5570475" y="3399500"/>
              <a:ext cx="62350" cy="53350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86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4968;p72">
              <a:extLst>
                <a:ext uri="{FF2B5EF4-FFF2-40B4-BE49-F238E27FC236}">
                  <a16:creationId xmlns:a16="http://schemas.microsoft.com/office/drawing/2014/main" id="{E4D29F17-B83F-FC6D-C0AE-BE6ECE6DE6DD}"/>
                </a:ext>
              </a:extLst>
            </p:cNvPr>
            <p:cNvSpPr/>
            <p:nvPr/>
          </p:nvSpPr>
          <p:spPr>
            <a:xfrm>
              <a:off x="55704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4969;p72">
              <a:extLst>
                <a:ext uri="{FF2B5EF4-FFF2-40B4-BE49-F238E27FC236}">
                  <a16:creationId xmlns:a16="http://schemas.microsoft.com/office/drawing/2014/main" id="{EC0D671C-AEF5-4ED2-BFDE-25D1711F2735}"/>
                </a:ext>
              </a:extLst>
            </p:cNvPr>
            <p:cNvSpPr/>
            <p:nvPr/>
          </p:nvSpPr>
          <p:spPr>
            <a:xfrm>
              <a:off x="54942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3" y="1154"/>
                    <a:pt x="2022" y="8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4970;p72">
              <a:extLst>
                <a:ext uri="{FF2B5EF4-FFF2-40B4-BE49-F238E27FC236}">
                  <a16:creationId xmlns:a16="http://schemas.microsoft.com/office/drawing/2014/main" id="{A93C9329-6BE6-73E0-32C9-2C8158968E77}"/>
                </a:ext>
              </a:extLst>
            </p:cNvPr>
            <p:cNvSpPr/>
            <p:nvPr/>
          </p:nvSpPr>
          <p:spPr>
            <a:xfrm>
              <a:off x="5494275" y="3247075"/>
              <a:ext cx="62350" cy="53500"/>
            </a:xfrm>
            <a:custGeom>
              <a:avLst/>
              <a:gdLst/>
              <a:ahLst/>
              <a:cxnLst/>
              <a:rect l="l" t="t" r="r" b="b"/>
              <a:pathLst>
                <a:path w="2494" h="2140" extrusionOk="0">
                  <a:moveTo>
                    <a:pt x="1071" y="1"/>
                  </a:moveTo>
                  <a:cubicBezTo>
                    <a:pt x="485" y="1"/>
                    <a:pt x="6" y="480"/>
                    <a:pt x="6" y="1066"/>
                  </a:cubicBezTo>
                  <a:cubicBezTo>
                    <a:pt x="0" y="1711"/>
                    <a:pt x="527" y="2140"/>
                    <a:pt x="1077" y="2140"/>
                  </a:cubicBezTo>
                  <a:cubicBezTo>
                    <a:pt x="1337" y="2140"/>
                    <a:pt x="1602" y="2044"/>
                    <a:pt x="1819" y="1830"/>
                  </a:cubicBezTo>
                  <a:cubicBezTo>
                    <a:pt x="2493" y="1155"/>
                    <a:pt x="2022" y="9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4971;p72">
              <a:extLst>
                <a:ext uri="{FF2B5EF4-FFF2-40B4-BE49-F238E27FC236}">
                  <a16:creationId xmlns:a16="http://schemas.microsoft.com/office/drawing/2014/main" id="{36D0225A-5040-E149-66F6-D8E1E5D74D9D}"/>
                </a:ext>
              </a:extLst>
            </p:cNvPr>
            <p:cNvSpPr/>
            <p:nvPr/>
          </p:nvSpPr>
          <p:spPr>
            <a:xfrm>
              <a:off x="5646700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4972;p72">
              <a:extLst>
                <a:ext uri="{FF2B5EF4-FFF2-40B4-BE49-F238E27FC236}">
                  <a16:creationId xmlns:a16="http://schemas.microsoft.com/office/drawing/2014/main" id="{85740E28-6356-D5B9-80A2-A12709929D2A}"/>
                </a:ext>
              </a:extLst>
            </p:cNvPr>
            <p:cNvSpPr/>
            <p:nvPr/>
          </p:nvSpPr>
          <p:spPr>
            <a:xfrm>
              <a:off x="5570625" y="31710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4973;p72">
              <a:extLst>
                <a:ext uri="{FF2B5EF4-FFF2-40B4-BE49-F238E27FC236}">
                  <a16:creationId xmlns:a16="http://schemas.microsoft.com/office/drawing/2014/main" id="{E63A7E59-4679-7899-E5A1-DCF1428526E0}"/>
                </a:ext>
              </a:extLst>
            </p:cNvPr>
            <p:cNvSpPr/>
            <p:nvPr/>
          </p:nvSpPr>
          <p:spPr>
            <a:xfrm>
              <a:off x="54944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4974;p72">
              <a:extLst>
                <a:ext uri="{FF2B5EF4-FFF2-40B4-BE49-F238E27FC236}">
                  <a16:creationId xmlns:a16="http://schemas.microsoft.com/office/drawing/2014/main" id="{EB36449F-3474-D2E5-8037-9084D9CAE4B8}"/>
                </a:ext>
              </a:extLst>
            </p:cNvPr>
            <p:cNvSpPr/>
            <p:nvPr/>
          </p:nvSpPr>
          <p:spPr>
            <a:xfrm>
              <a:off x="7322525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4975;p72">
              <a:extLst>
                <a:ext uri="{FF2B5EF4-FFF2-40B4-BE49-F238E27FC236}">
                  <a16:creationId xmlns:a16="http://schemas.microsoft.com/office/drawing/2014/main" id="{86337AE2-C163-7DF2-FF6F-EE1F06D15B41}"/>
                </a:ext>
              </a:extLst>
            </p:cNvPr>
            <p:cNvSpPr/>
            <p:nvPr/>
          </p:nvSpPr>
          <p:spPr>
            <a:xfrm>
              <a:off x="72465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4976;p72">
              <a:extLst>
                <a:ext uri="{FF2B5EF4-FFF2-40B4-BE49-F238E27FC236}">
                  <a16:creationId xmlns:a16="http://schemas.microsoft.com/office/drawing/2014/main" id="{876DBDBD-0218-6165-5835-034FD22E18AB}"/>
                </a:ext>
              </a:extLst>
            </p:cNvPr>
            <p:cNvSpPr/>
            <p:nvPr/>
          </p:nvSpPr>
          <p:spPr>
            <a:xfrm>
              <a:off x="72465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4977;p72">
              <a:extLst>
                <a:ext uri="{FF2B5EF4-FFF2-40B4-BE49-F238E27FC236}">
                  <a16:creationId xmlns:a16="http://schemas.microsoft.com/office/drawing/2014/main" id="{36CC20A1-98BB-4E16-6D9B-89AFDEAB9B0F}"/>
                </a:ext>
              </a:extLst>
            </p:cNvPr>
            <p:cNvSpPr/>
            <p:nvPr/>
          </p:nvSpPr>
          <p:spPr>
            <a:xfrm>
              <a:off x="71703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4978;p72">
              <a:extLst>
                <a:ext uri="{FF2B5EF4-FFF2-40B4-BE49-F238E27FC236}">
                  <a16:creationId xmlns:a16="http://schemas.microsoft.com/office/drawing/2014/main" id="{18871F9F-72D7-F3A8-99E5-6E62B8E09687}"/>
                </a:ext>
              </a:extLst>
            </p:cNvPr>
            <p:cNvSpPr/>
            <p:nvPr/>
          </p:nvSpPr>
          <p:spPr>
            <a:xfrm>
              <a:off x="71703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4979;p72">
              <a:extLst>
                <a:ext uri="{FF2B5EF4-FFF2-40B4-BE49-F238E27FC236}">
                  <a16:creationId xmlns:a16="http://schemas.microsoft.com/office/drawing/2014/main" id="{4DDC86EF-071A-B3D7-3F4B-FA193DF01A2D}"/>
                </a:ext>
              </a:extLst>
            </p:cNvPr>
            <p:cNvSpPr/>
            <p:nvPr/>
          </p:nvSpPr>
          <p:spPr>
            <a:xfrm>
              <a:off x="70940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4980;p72">
              <a:extLst>
                <a:ext uri="{FF2B5EF4-FFF2-40B4-BE49-F238E27FC236}">
                  <a16:creationId xmlns:a16="http://schemas.microsoft.com/office/drawing/2014/main" id="{6434897E-6748-8267-4708-75DEDCF9C4F4}"/>
                </a:ext>
              </a:extLst>
            </p:cNvPr>
            <p:cNvSpPr/>
            <p:nvPr/>
          </p:nvSpPr>
          <p:spPr>
            <a:xfrm>
              <a:off x="70940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4981;p72">
              <a:extLst>
                <a:ext uri="{FF2B5EF4-FFF2-40B4-BE49-F238E27FC236}">
                  <a16:creationId xmlns:a16="http://schemas.microsoft.com/office/drawing/2014/main" id="{4A321B70-2F0A-5A99-3D61-E6E6FC6CD8D4}"/>
                </a:ext>
              </a:extLst>
            </p:cNvPr>
            <p:cNvSpPr/>
            <p:nvPr/>
          </p:nvSpPr>
          <p:spPr>
            <a:xfrm>
              <a:off x="70178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8" y="2129"/>
                    <a:pt x="1076" y="2129"/>
                  </a:cubicBezTo>
                  <a:cubicBezTo>
                    <a:pt x="1339" y="2129"/>
                    <a:pt x="1605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4982;p72">
              <a:extLst>
                <a:ext uri="{FF2B5EF4-FFF2-40B4-BE49-F238E27FC236}">
                  <a16:creationId xmlns:a16="http://schemas.microsoft.com/office/drawing/2014/main" id="{2266FEEB-EEA7-91AF-ABE1-4AEB7B187FA8}"/>
                </a:ext>
              </a:extLst>
            </p:cNvPr>
            <p:cNvSpPr/>
            <p:nvPr/>
          </p:nvSpPr>
          <p:spPr>
            <a:xfrm>
              <a:off x="7017875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4983;p72">
              <a:extLst>
                <a:ext uri="{FF2B5EF4-FFF2-40B4-BE49-F238E27FC236}">
                  <a16:creationId xmlns:a16="http://schemas.microsoft.com/office/drawing/2014/main" id="{BD4AE47A-13C6-AC53-ACC8-AF75C408EDFC}"/>
                </a:ext>
              </a:extLst>
            </p:cNvPr>
            <p:cNvSpPr/>
            <p:nvPr/>
          </p:nvSpPr>
          <p:spPr>
            <a:xfrm>
              <a:off x="69418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4984;p72">
              <a:extLst>
                <a:ext uri="{FF2B5EF4-FFF2-40B4-BE49-F238E27FC236}">
                  <a16:creationId xmlns:a16="http://schemas.microsoft.com/office/drawing/2014/main" id="{7CF90676-579C-8F7C-F6D2-1AFBBC14E028}"/>
                </a:ext>
              </a:extLst>
            </p:cNvPr>
            <p:cNvSpPr/>
            <p:nvPr/>
          </p:nvSpPr>
          <p:spPr>
            <a:xfrm>
              <a:off x="69418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4985;p72">
              <a:extLst>
                <a:ext uri="{FF2B5EF4-FFF2-40B4-BE49-F238E27FC236}">
                  <a16:creationId xmlns:a16="http://schemas.microsoft.com/office/drawing/2014/main" id="{ADEE1E17-3FD9-1412-C326-620B5EDA8C0F}"/>
                </a:ext>
              </a:extLst>
            </p:cNvPr>
            <p:cNvSpPr/>
            <p:nvPr/>
          </p:nvSpPr>
          <p:spPr>
            <a:xfrm>
              <a:off x="69418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4986;p72">
              <a:extLst>
                <a:ext uri="{FF2B5EF4-FFF2-40B4-BE49-F238E27FC236}">
                  <a16:creationId xmlns:a16="http://schemas.microsoft.com/office/drawing/2014/main" id="{5B85E557-8984-8C83-92B3-345D7BDC7151}"/>
                </a:ext>
              </a:extLst>
            </p:cNvPr>
            <p:cNvSpPr/>
            <p:nvPr/>
          </p:nvSpPr>
          <p:spPr>
            <a:xfrm>
              <a:off x="69418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4987;p72">
              <a:extLst>
                <a:ext uri="{FF2B5EF4-FFF2-40B4-BE49-F238E27FC236}">
                  <a16:creationId xmlns:a16="http://schemas.microsoft.com/office/drawing/2014/main" id="{6D287EC7-350C-FD73-F486-B839DCED297C}"/>
                </a:ext>
              </a:extLst>
            </p:cNvPr>
            <p:cNvSpPr/>
            <p:nvPr/>
          </p:nvSpPr>
          <p:spPr>
            <a:xfrm>
              <a:off x="68656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4988;p72">
              <a:extLst>
                <a:ext uri="{FF2B5EF4-FFF2-40B4-BE49-F238E27FC236}">
                  <a16:creationId xmlns:a16="http://schemas.microsoft.com/office/drawing/2014/main" id="{EDA8E97E-1F36-9D36-BAAB-4BCF6660051E}"/>
                </a:ext>
              </a:extLst>
            </p:cNvPr>
            <p:cNvSpPr/>
            <p:nvPr/>
          </p:nvSpPr>
          <p:spPr>
            <a:xfrm>
              <a:off x="68656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4989;p72">
              <a:extLst>
                <a:ext uri="{FF2B5EF4-FFF2-40B4-BE49-F238E27FC236}">
                  <a16:creationId xmlns:a16="http://schemas.microsoft.com/office/drawing/2014/main" id="{35B8AFD8-0A12-AEB8-EA6E-886858FBB5AF}"/>
                </a:ext>
              </a:extLst>
            </p:cNvPr>
            <p:cNvSpPr/>
            <p:nvPr/>
          </p:nvSpPr>
          <p:spPr>
            <a:xfrm>
              <a:off x="68656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4990;p72">
              <a:extLst>
                <a:ext uri="{FF2B5EF4-FFF2-40B4-BE49-F238E27FC236}">
                  <a16:creationId xmlns:a16="http://schemas.microsoft.com/office/drawing/2014/main" id="{F67D105D-229C-535D-7B09-A3489674F16A}"/>
                </a:ext>
              </a:extLst>
            </p:cNvPr>
            <p:cNvSpPr/>
            <p:nvPr/>
          </p:nvSpPr>
          <p:spPr>
            <a:xfrm>
              <a:off x="68656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4991;p72">
              <a:extLst>
                <a:ext uri="{FF2B5EF4-FFF2-40B4-BE49-F238E27FC236}">
                  <a16:creationId xmlns:a16="http://schemas.microsoft.com/office/drawing/2014/main" id="{64C798F4-BA03-5638-B51E-F243FAF282AD}"/>
                </a:ext>
              </a:extLst>
            </p:cNvPr>
            <p:cNvSpPr/>
            <p:nvPr/>
          </p:nvSpPr>
          <p:spPr>
            <a:xfrm>
              <a:off x="67892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4992;p72">
              <a:extLst>
                <a:ext uri="{FF2B5EF4-FFF2-40B4-BE49-F238E27FC236}">
                  <a16:creationId xmlns:a16="http://schemas.microsoft.com/office/drawing/2014/main" id="{6A8766D9-65D7-BCBA-4964-133B6494E6FE}"/>
                </a:ext>
              </a:extLst>
            </p:cNvPr>
            <p:cNvSpPr/>
            <p:nvPr/>
          </p:nvSpPr>
          <p:spPr>
            <a:xfrm>
              <a:off x="67892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4993;p72">
              <a:extLst>
                <a:ext uri="{FF2B5EF4-FFF2-40B4-BE49-F238E27FC236}">
                  <a16:creationId xmlns:a16="http://schemas.microsoft.com/office/drawing/2014/main" id="{AD3FFB13-2642-CA6D-8442-479C1A153239}"/>
                </a:ext>
              </a:extLst>
            </p:cNvPr>
            <p:cNvSpPr/>
            <p:nvPr/>
          </p:nvSpPr>
          <p:spPr>
            <a:xfrm>
              <a:off x="67892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4994;p72">
              <a:extLst>
                <a:ext uri="{FF2B5EF4-FFF2-40B4-BE49-F238E27FC236}">
                  <a16:creationId xmlns:a16="http://schemas.microsoft.com/office/drawing/2014/main" id="{9C39F726-AAC5-F350-6C63-C8BDF3775DCA}"/>
                </a:ext>
              </a:extLst>
            </p:cNvPr>
            <p:cNvSpPr/>
            <p:nvPr/>
          </p:nvSpPr>
          <p:spPr>
            <a:xfrm>
              <a:off x="678922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4995;p72">
              <a:extLst>
                <a:ext uri="{FF2B5EF4-FFF2-40B4-BE49-F238E27FC236}">
                  <a16:creationId xmlns:a16="http://schemas.microsoft.com/office/drawing/2014/main" id="{6B2DA5A4-725C-3DBE-138F-C37BE9D9DF14}"/>
                </a:ext>
              </a:extLst>
            </p:cNvPr>
            <p:cNvSpPr/>
            <p:nvPr/>
          </p:nvSpPr>
          <p:spPr>
            <a:xfrm>
              <a:off x="67132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4996;p72">
              <a:extLst>
                <a:ext uri="{FF2B5EF4-FFF2-40B4-BE49-F238E27FC236}">
                  <a16:creationId xmlns:a16="http://schemas.microsoft.com/office/drawing/2014/main" id="{E93DAEA3-A7A1-92ED-4314-7C2DEFC5ADC6}"/>
                </a:ext>
              </a:extLst>
            </p:cNvPr>
            <p:cNvSpPr/>
            <p:nvPr/>
          </p:nvSpPr>
          <p:spPr>
            <a:xfrm>
              <a:off x="67132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4997;p72">
              <a:extLst>
                <a:ext uri="{FF2B5EF4-FFF2-40B4-BE49-F238E27FC236}">
                  <a16:creationId xmlns:a16="http://schemas.microsoft.com/office/drawing/2014/main" id="{5085EBF9-6379-908B-0DD3-E793560BE47B}"/>
                </a:ext>
              </a:extLst>
            </p:cNvPr>
            <p:cNvSpPr/>
            <p:nvPr/>
          </p:nvSpPr>
          <p:spPr>
            <a:xfrm>
              <a:off x="67132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4998;p72">
              <a:extLst>
                <a:ext uri="{FF2B5EF4-FFF2-40B4-BE49-F238E27FC236}">
                  <a16:creationId xmlns:a16="http://schemas.microsoft.com/office/drawing/2014/main" id="{FEE86B84-15F3-F2F9-CADE-9E30BB8CA64F}"/>
                </a:ext>
              </a:extLst>
            </p:cNvPr>
            <p:cNvSpPr/>
            <p:nvPr/>
          </p:nvSpPr>
          <p:spPr>
            <a:xfrm>
              <a:off x="67132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4999;p72">
              <a:extLst>
                <a:ext uri="{FF2B5EF4-FFF2-40B4-BE49-F238E27FC236}">
                  <a16:creationId xmlns:a16="http://schemas.microsoft.com/office/drawing/2014/main" id="{12F52BE8-F6A9-0604-BEF3-EBDE63A5647E}"/>
                </a:ext>
              </a:extLst>
            </p:cNvPr>
            <p:cNvSpPr/>
            <p:nvPr/>
          </p:nvSpPr>
          <p:spPr>
            <a:xfrm>
              <a:off x="67132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5000;p72">
              <a:extLst>
                <a:ext uri="{FF2B5EF4-FFF2-40B4-BE49-F238E27FC236}">
                  <a16:creationId xmlns:a16="http://schemas.microsoft.com/office/drawing/2014/main" id="{83CB0252-AF13-0906-E336-B6F30462C89F}"/>
                </a:ext>
              </a:extLst>
            </p:cNvPr>
            <p:cNvSpPr/>
            <p:nvPr/>
          </p:nvSpPr>
          <p:spPr>
            <a:xfrm>
              <a:off x="66370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5001;p72">
              <a:extLst>
                <a:ext uri="{FF2B5EF4-FFF2-40B4-BE49-F238E27FC236}">
                  <a16:creationId xmlns:a16="http://schemas.microsoft.com/office/drawing/2014/main" id="{A63BFEC4-7859-82CC-7D04-AA938B7E9F7C}"/>
                </a:ext>
              </a:extLst>
            </p:cNvPr>
            <p:cNvSpPr/>
            <p:nvPr/>
          </p:nvSpPr>
          <p:spPr>
            <a:xfrm>
              <a:off x="66370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5002;p72">
              <a:extLst>
                <a:ext uri="{FF2B5EF4-FFF2-40B4-BE49-F238E27FC236}">
                  <a16:creationId xmlns:a16="http://schemas.microsoft.com/office/drawing/2014/main" id="{E7694455-DEA6-036B-F393-8299E3FDA7C7}"/>
                </a:ext>
              </a:extLst>
            </p:cNvPr>
            <p:cNvSpPr/>
            <p:nvPr/>
          </p:nvSpPr>
          <p:spPr>
            <a:xfrm>
              <a:off x="65608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5003;p72">
              <a:extLst>
                <a:ext uri="{FF2B5EF4-FFF2-40B4-BE49-F238E27FC236}">
                  <a16:creationId xmlns:a16="http://schemas.microsoft.com/office/drawing/2014/main" id="{08382594-1EAA-156C-1E9B-E7506BDD0C78}"/>
                </a:ext>
              </a:extLst>
            </p:cNvPr>
            <p:cNvSpPr/>
            <p:nvPr/>
          </p:nvSpPr>
          <p:spPr>
            <a:xfrm>
              <a:off x="656080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5004;p72">
              <a:extLst>
                <a:ext uri="{FF2B5EF4-FFF2-40B4-BE49-F238E27FC236}">
                  <a16:creationId xmlns:a16="http://schemas.microsoft.com/office/drawing/2014/main" id="{EC8711A1-D256-A09D-83A3-877CBD8FD039}"/>
                </a:ext>
              </a:extLst>
            </p:cNvPr>
            <p:cNvSpPr/>
            <p:nvPr/>
          </p:nvSpPr>
          <p:spPr>
            <a:xfrm>
              <a:off x="656080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5005;p72">
              <a:extLst>
                <a:ext uri="{FF2B5EF4-FFF2-40B4-BE49-F238E27FC236}">
                  <a16:creationId xmlns:a16="http://schemas.microsoft.com/office/drawing/2014/main" id="{3F4B4C54-09F7-A40C-19EA-75B110CE4185}"/>
                </a:ext>
              </a:extLst>
            </p:cNvPr>
            <p:cNvSpPr/>
            <p:nvPr/>
          </p:nvSpPr>
          <p:spPr>
            <a:xfrm>
              <a:off x="64845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5006;p72">
              <a:extLst>
                <a:ext uri="{FF2B5EF4-FFF2-40B4-BE49-F238E27FC236}">
                  <a16:creationId xmlns:a16="http://schemas.microsoft.com/office/drawing/2014/main" id="{CBA4E156-654C-2570-E4AA-89FC5FD652F1}"/>
                </a:ext>
              </a:extLst>
            </p:cNvPr>
            <p:cNvSpPr/>
            <p:nvPr/>
          </p:nvSpPr>
          <p:spPr>
            <a:xfrm>
              <a:off x="648457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5007;p72">
              <a:extLst>
                <a:ext uri="{FF2B5EF4-FFF2-40B4-BE49-F238E27FC236}">
                  <a16:creationId xmlns:a16="http://schemas.microsoft.com/office/drawing/2014/main" id="{707A8163-2ACE-7D74-67DE-9C977244DE6E}"/>
                </a:ext>
              </a:extLst>
            </p:cNvPr>
            <p:cNvSpPr/>
            <p:nvPr/>
          </p:nvSpPr>
          <p:spPr>
            <a:xfrm>
              <a:off x="64083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5008;p72">
              <a:extLst>
                <a:ext uri="{FF2B5EF4-FFF2-40B4-BE49-F238E27FC236}">
                  <a16:creationId xmlns:a16="http://schemas.microsoft.com/office/drawing/2014/main" id="{48EA63E0-286B-8922-F1CE-22E21D2BC0B7}"/>
                </a:ext>
              </a:extLst>
            </p:cNvPr>
            <p:cNvSpPr/>
            <p:nvPr/>
          </p:nvSpPr>
          <p:spPr>
            <a:xfrm>
              <a:off x="64083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5009;p72">
              <a:extLst>
                <a:ext uri="{FF2B5EF4-FFF2-40B4-BE49-F238E27FC236}">
                  <a16:creationId xmlns:a16="http://schemas.microsoft.com/office/drawing/2014/main" id="{BDD81AC1-2657-C067-ED8C-8F6CE5532767}"/>
                </a:ext>
              </a:extLst>
            </p:cNvPr>
            <p:cNvSpPr/>
            <p:nvPr/>
          </p:nvSpPr>
          <p:spPr>
            <a:xfrm>
              <a:off x="64083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5010;p72">
              <a:extLst>
                <a:ext uri="{FF2B5EF4-FFF2-40B4-BE49-F238E27FC236}">
                  <a16:creationId xmlns:a16="http://schemas.microsoft.com/office/drawing/2014/main" id="{2FB40DD6-148E-284B-8714-05D8E2973019}"/>
                </a:ext>
              </a:extLst>
            </p:cNvPr>
            <p:cNvSpPr/>
            <p:nvPr/>
          </p:nvSpPr>
          <p:spPr>
            <a:xfrm>
              <a:off x="64083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5011;p72">
              <a:extLst>
                <a:ext uri="{FF2B5EF4-FFF2-40B4-BE49-F238E27FC236}">
                  <a16:creationId xmlns:a16="http://schemas.microsoft.com/office/drawing/2014/main" id="{C022F0F9-FB05-2C0A-B1EB-A0809C8B3D32}"/>
                </a:ext>
              </a:extLst>
            </p:cNvPr>
            <p:cNvSpPr/>
            <p:nvPr/>
          </p:nvSpPr>
          <p:spPr>
            <a:xfrm>
              <a:off x="64083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5012;p72">
              <a:extLst>
                <a:ext uri="{FF2B5EF4-FFF2-40B4-BE49-F238E27FC236}">
                  <a16:creationId xmlns:a16="http://schemas.microsoft.com/office/drawing/2014/main" id="{130307ED-C45E-2FD7-6B96-82771EC8A9B2}"/>
                </a:ext>
              </a:extLst>
            </p:cNvPr>
            <p:cNvSpPr/>
            <p:nvPr/>
          </p:nvSpPr>
          <p:spPr>
            <a:xfrm>
              <a:off x="64083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5013;p72">
              <a:extLst>
                <a:ext uri="{FF2B5EF4-FFF2-40B4-BE49-F238E27FC236}">
                  <a16:creationId xmlns:a16="http://schemas.microsoft.com/office/drawing/2014/main" id="{7FB5C55F-E5E5-01C9-EFF7-6A0E11C1A8D5}"/>
                </a:ext>
              </a:extLst>
            </p:cNvPr>
            <p:cNvSpPr/>
            <p:nvPr/>
          </p:nvSpPr>
          <p:spPr>
            <a:xfrm>
              <a:off x="640835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5014;p72">
              <a:extLst>
                <a:ext uri="{FF2B5EF4-FFF2-40B4-BE49-F238E27FC236}">
                  <a16:creationId xmlns:a16="http://schemas.microsoft.com/office/drawing/2014/main" id="{D7D56564-6DAF-A683-EEBE-41007331F15A}"/>
                </a:ext>
              </a:extLst>
            </p:cNvPr>
            <p:cNvSpPr/>
            <p:nvPr/>
          </p:nvSpPr>
          <p:spPr>
            <a:xfrm>
              <a:off x="63323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5015;p72">
              <a:extLst>
                <a:ext uri="{FF2B5EF4-FFF2-40B4-BE49-F238E27FC236}">
                  <a16:creationId xmlns:a16="http://schemas.microsoft.com/office/drawing/2014/main" id="{E998A6C4-8C50-964D-33B8-FCF6C183CF74}"/>
                </a:ext>
              </a:extLst>
            </p:cNvPr>
            <p:cNvSpPr/>
            <p:nvPr/>
          </p:nvSpPr>
          <p:spPr>
            <a:xfrm>
              <a:off x="63323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5016;p72">
              <a:extLst>
                <a:ext uri="{FF2B5EF4-FFF2-40B4-BE49-F238E27FC236}">
                  <a16:creationId xmlns:a16="http://schemas.microsoft.com/office/drawing/2014/main" id="{170C8BCE-31BB-1B8C-A8D8-5F976485CE34}"/>
                </a:ext>
              </a:extLst>
            </p:cNvPr>
            <p:cNvSpPr/>
            <p:nvPr/>
          </p:nvSpPr>
          <p:spPr>
            <a:xfrm>
              <a:off x="63323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5017;p72">
              <a:extLst>
                <a:ext uri="{FF2B5EF4-FFF2-40B4-BE49-F238E27FC236}">
                  <a16:creationId xmlns:a16="http://schemas.microsoft.com/office/drawing/2014/main" id="{529CDCBA-026F-DC59-36FB-4376972D5974}"/>
                </a:ext>
              </a:extLst>
            </p:cNvPr>
            <p:cNvSpPr/>
            <p:nvPr/>
          </p:nvSpPr>
          <p:spPr>
            <a:xfrm>
              <a:off x="63323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5018;p72">
              <a:extLst>
                <a:ext uri="{FF2B5EF4-FFF2-40B4-BE49-F238E27FC236}">
                  <a16:creationId xmlns:a16="http://schemas.microsoft.com/office/drawing/2014/main" id="{DE76F4CC-30B5-4529-97AE-15C074A86891}"/>
                </a:ext>
              </a:extLst>
            </p:cNvPr>
            <p:cNvSpPr/>
            <p:nvPr/>
          </p:nvSpPr>
          <p:spPr>
            <a:xfrm>
              <a:off x="63323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5019;p72">
              <a:extLst>
                <a:ext uri="{FF2B5EF4-FFF2-40B4-BE49-F238E27FC236}">
                  <a16:creationId xmlns:a16="http://schemas.microsoft.com/office/drawing/2014/main" id="{2F13E362-190C-995A-723A-E1C33D23DF22}"/>
                </a:ext>
              </a:extLst>
            </p:cNvPr>
            <p:cNvSpPr/>
            <p:nvPr/>
          </p:nvSpPr>
          <p:spPr>
            <a:xfrm>
              <a:off x="63323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5020;p72">
              <a:extLst>
                <a:ext uri="{FF2B5EF4-FFF2-40B4-BE49-F238E27FC236}">
                  <a16:creationId xmlns:a16="http://schemas.microsoft.com/office/drawing/2014/main" id="{3F13F8BD-034A-2AC4-8055-74D5D6157F55}"/>
                </a:ext>
              </a:extLst>
            </p:cNvPr>
            <p:cNvSpPr/>
            <p:nvPr/>
          </p:nvSpPr>
          <p:spPr>
            <a:xfrm>
              <a:off x="63323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5021;p72">
              <a:extLst>
                <a:ext uri="{FF2B5EF4-FFF2-40B4-BE49-F238E27FC236}">
                  <a16:creationId xmlns:a16="http://schemas.microsoft.com/office/drawing/2014/main" id="{2DA52E52-C48A-6EF3-2F10-BDA727677774}"/>
                </a:ext>
              </a:extLst>
            </p:cNvPr>
            <p:cNvSpPr/>
            <p:nvPr/>
          </p:nvSpPr>
          <p:spPr>
            <a:xfrm>
              <a:off x="62561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5022;p72">
              <a:extLst>
                <a:ext uri="{FF2B5EF4-FFF2-40B4-BE49-F238E27FC236}">
                  <a16:creationId xmlns:a16="http://schemas.microsoft.com/office/drawing/2014/main" id="{044F0FA5-1959-568B-3AC2-169E075AB3E5}"/>
                </a:ext>
              </a:extLst>
            </p:cNvPr>
            <p:cNvSpPr/>
            <p:nvPr/>
          </p:nvSpPr>
          <p:spPr>
            <a:xfrm>
              <a:off x="62561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5023;p72">
              <a:extLst>
                <a:ext uri="{FF2B5EF4-FFF2-40B4-BE49-F238E27FC236}">
                  <a16:creationId xmlns:a16="http://schemas.microsoft.com/office/drawing/2014/main" id="{BF306689-D4B2-BD54-F9E0-F4652325C229}"/>
                </a:ext>
              </a:extLst>
            </p:cNvPr>
            <p:cNvSpPr/>
            <p:nvPr/>
          </p:nvSpPr>
          <p:spPr>
            <a:xfrm>
              <a:off x="62561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5024;p72">
              <a:extLst>
                <a:ext uri="{FF2B5EF4-FFF2-40B4-BE49-F238E27FC236}">
                  <a16:creationId xmlns:a16="http://schemas.microsoft.com/office/drawing/2014/main" id="{5AA89142-137E-36D6-D77D-D95A2235711D}"/>
                </a:ext>
              </a:extLst>
            </p:cNvPr>
            <p:cNvSpPr/>
            <p:nvPr/>
          </p:nvSpPr>
          <p:spPr>
            <a:xfrm>
              <a:off x="62561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5025;p72">
              <a:extLst>
                <a:ext uri="{FF2B5EF4-FFF2-40B4-BE49-F238E27FC236}">
                  <a16:creationId xmlns:a16="http://schemas.microsoft.com/office/drawing/2014/main" id="{D69D673E-9308-B940-4B62-108DAC260406}"/>
                </a:ext>
              </a:extLst>
            </p:cNvPr>
            <p:cNvSpPr/>
            <p:nvPr/>
          </p:nvSpPr>
          <p:spPr>
            <a:xfrm>
              <a:off x="6256150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5026;p72">
              <a:extLst>
                <a:ext uri="{FF2B5EF4-FFF2-40B4-BE49-F238E27FC236}">
                  <a16:creationId xmlns:a16="http://schemas.microsoft.com/office/drawing/2014/main" id="{7BD1CAFE-0B5B-B078-CC82-430E0594EFC8}"/>
                </a:ext>
              </a:extLst>
            </p:cNvPr>
            <p:cNvSpPr/>
            <p:nvPr/>
          </p:nvSpPr>
          <p:spPr>
            <a:xfrm>
              <a:off x="62561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5027;p72">
              <a:extLst>
                <a:ext uri="{FF2B5EF4-FFF2-40B4-BE49-F238E27FC236}">
                  <a16:creationId xmlns:a16="http://schemas.microsoft.com/office/drawing/2014/main" id="{89C61CC0-C108-76BB-D5BD-284F8E9DAB37}"/>
                </a:ext>
              </a:extLst>
            </p:cNvPr>
            <p:cNvSpPr/>
            <p:nvPr/>
          </p:nvSpPr>
          <p:spPr>
            <a:xfrm>
              <a:off x="62561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5028;p72">
              <a:extLst>
                <a:ext uri="{FF2B5EF4-FFF2-40B4-BE49-F238E27FC236}">
                  <a16:creationId xmlns:a16="http://schemas.microsoft.com/office/drawing/2014/main" id="{B6CBA813-FD35-E0C8-B0C3-23E62BD7813F}"/>
                </a:ext>
              </a:extLst>
            </p:cNvPr>
            <p:cNvSpPr/>
            <p:nvPr/>
          </p:nvSpPr>
          <p:spPr>
            <a:xfrm>
              <a:off x="62561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5029;p72">
              <a:extLst>
                <a:ext uri="{FF2B5EF4-FFF2-40B4-BE49-F238E27FC236}">
                  <a16:creationId xmlns:a16="http://schemas.microsoft.com/office/drawing/2014/main" id="{49711BBA-48DA-58B1-815B-449466ED0392}"/>
                </a:ext>
              </a:extLst>
            </p:cNvPr>
            <p:cNvSpPr/>
            <p:nvPr/>
          </p:nvSpPr>
          <p:spPr>
            <a:xfrm>
              <a:off x="61799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5030;p72">
              <a:extLst>
                <a:ext uri="{FF2B5EF4-FFF2-40B4-BE49-F238E27FC236}">
                  <a16:creationId xmlns:a16="http://schemas.microsoft.com/office/drawing/2014/main" id="{6961DDA0-45DF-6928-B533-29780228727C}"/>
                </a:ext>
              </a:extLst>
            </p:cNvPr>
            <p:cNvSpPr/>
            <p:nvPr/>
          </p:nvSpPr>
          <p:spPr>
            <a:xfrm>
              <a:off x="61799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5031;p72">
              <a:extLst>
                <a:ext uri="{FF2B5EF4-FFF2-40B4-BE49-F238E27FC236}">
                  <a16:creationId xmlns:a16="http://schemas.microsoft.com/office/drawing/2014/main" id="{5A64D16C-7072-A987-6E57-053F7E88B3CF}"/>
                </a:ext>
              </a:extLst>
            </p:cNvPr>
            <p:cNvSpPr/>
            <p:nvPr/>
          </p:nvSpPr>
          <p:spPr>
            <a:xfrm>
              <a:off x="61799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5032;p72">
              <a:extLst>
                <a:ext uri="{FF2B5EF4-FFF2-40B4-BE49-F238E27FC236}">
                  <a16:creationId xmlns:a16="http://schemas.microsoft.com/office/drawing/2014/main" id="{97BCDF31-E9EC-53FE-DA36-954B28313C71}"/>
                </a:ext>
              </a:extLst>
            </p:cNvPr>
            <p:cNvSpPr/>
            <p:nvPr/>
          </p:nvSpPr>
          <p:spPr>
            <a:xfrm>
              <a:off x="61799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5033;p72">
              <a:extLst>
                <a:ext uri="{FF2B5EF4-FFF2-40B4-BE49-F238E27FC236}">
                  <a16:creationId xmlns:a16="http://schemas.microsoft.com/office/drawing/2014/main" id="{B18C7DB4-58E2-3E5C-EAA3-6FBE963BA3C7}"/>
                </a:ext>
              </a:extLst>
            </p:cNvPr>
            <p:cNvSpPr/>
            <p:nvPr/>
          </p:nvSpPr>
          <p:spPr>
            <a:xfrm>
              <a:off x="61037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5034;p72">
              <a:extLst>
                <a:ext uri="{FF2B5EF4-FFF2-40B4-BE49-F238E27FC236}">
                  <a16:creationId xmlns:a16="http://schemas.microsoft.com/office/drawing/2014/main" id="{A6FAA6B6-4154-5F77-8D2C-D1FCFC3DF240}"/>
                </a:ext>
              </a:extLst>
            </p:cNvPr>
            <p:cNvSpPr/>
            <p:nvPr/>
          </p:nvSpPr>
          <p:spPr>
            <a:xfrm>
              <a:off x="610370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5035;p72">
              <a:extLst>
                <a:ext uri="{FF2B5EF4-FFF2-40B4-BE49-F238E27FC236}">
                  <a16:creationId xmlns:a16="http://schemas.microsoft.com/office/drawing/2014/main" id="{1E19A678-A0B5-FCFC-2984-90C3A4BF9347}"/>
                </a:ext>
              </a:extLst>
            </p:cNvPr>
            <p:cNvSpPr/>
            <p:nvPr/>
          </p:nvSpPr>
          <p:spPr>
            <a:xfrm>
              <a:off x="61037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5036;p72">
              <a:extLst>
                <a:ext uri="{FF2B5EF4-FFF2-40B4-BE49-F238E27FC236}">
                  <a16:creationId xmlns:a16="http://schemas.microsoft.com/office/drawing/2014/main" id="{2828469E-F353-CDDD-A123-EB5F813CEF7C}"/>
                </a:ext>
              </a:extLst>
            </p:cNvPr>
            <p:cNvSpPr/>
            <p:nvPr/>
          </p:nvSpPr>
          <p:spPr>
            <a:xfrm>
              <a:off x="61037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5037;p72">
              <a:extLst>
                <a:ext uri="{FF2B5EF4-FFF2-40B4-BE49-F238E27FC236}">
                  <a16:creationId xmlns:a16="http://schemas.microsoft.com/office/drawing/2014/main" id="{32612CC8-1FF5-B28F-449B-9F9E8AD33488}"/>
                </a:ext>
              </a:extLst>
            </p:cNvPr>
            <p:cNvSpPr/>
            <p:nvPr/>
          </p:nvSpPr>
          <p:spPr>
            <a:xfrm>
              <a:off x="61037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5038;p72">
              <a:extLst>
                <a:ext uri="{FF2B5EF4-FFF2-40B4-BE49-F238E27FC236}">
                  <a16:creationId xmlns:a16="http://schemas.microsoft.com/office/drawing/2014/main" id="{2611740D-FE76-3151-8EDD-5AEA59DB20FB}"/>
                </a:ext>
              </a:extLst>
            </p:cNvPr>
            <p:cNvSpPr/>
            <p:nvPr/>
          </p:nvSpPr>
          <p:spPr>
            <a:xfrm>
              <a:off x="60275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5039;p72">
              <a:extLst>
                <a:ext uri="{FF2B5EF4-FFF2-40B4-BE49-F238E27FC236}">
                  <a16:creationId xmlns:a16="http://schemas.microsoft.com/office/drawing/2014/main" id="{D9FB53F0-2A9E-9896-69E4-072EF3937E8C}"/>
                </a:ext>
              </a:extLst>
            </p:cNvPr>
            <p:cNvSpPr/>
            <p:nvPr/>
          </p:nvSpPr>
          <p:spPr>
            <a:xfrm>
              <a:off x="60275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5040;p72">
              <a:extLst>
                <a:ext uri="{FF2B5EF4-FFF2-40B4-BE49-F238E27FC236}">
                  <a16:creationId xmlns:a16="http://schemas.microsoft.com/office/drawing/2014/main" id="{E9A48AE7-7671-AB65-D8D0-7C2860C5DAEA}"/>
                </a:ext>
              </a:extLst>
            </p:cNvPr>
            <p:cNvSpPr/>
            <p:nvPr/>
          </p:nvSpPr>
          <p:spPr>
            <a:xfrm>
              <a:off x="59514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5041;p72">
              <a:extLst>
                <a:ext uri="{FF2B5EF4-FFF2-40B4-BE49-F238E27FC236}">
                  <a16:creationId xmlns:a16="http://schemas.microsoft.com/office/drawing/2014/main" id="{427E87D0-5201-8444-69E9-C3D343E7C9DD}"/>
                </a:ext>
              </a:extLst>
            </p:cNvPr>
            <p:cNvSpPr/>
            <p:nvPr/>
          </p:nvSpPr>
          <p:spPr>
            <a:xfrm>
              <a:off x="59514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5042;p72">
              <a:extLst>
                <a:ext uri="{FF2B5EF4-FFF2-40B4-BE49-F238E27FC236}">
                  <a16:creationId xmlns:a16="http://schemas.microsoft.com/office/drawing/2014/main" id="{5458E52B-C3CC-DB12-33A6-E53ADFF2E3E4}"/>
                </a:ext>
              </a:extLst>
            </p:cNvPr>
            <p:cNvSpPr/>
            <p:nvPr/>
          </p:nvSpPr>
          <p:spPr>
            <a:xfrm>
              <a:off x="59514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5043;p72">
              <a:extLst>
                <a:ext uri="{FF2B5EF4-FFF2-40B4-BE49-F238E27FC236}">
                  <a16:creationId xmlns:a16="http://schemas.microsoft.com/office/drawing/2014/main" id="{002F7C08-C439-6E49-5AB8-FDC198F75592}"/>
                </a:ext>
              </a:extLst>
            </p:cNvPr>
            <p:cNvSpPr/>
            <p:nvPr/>
          </p:nvSpPr>
          <p:spPr>
            <a:xfrm>
              <a:off x="59514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5044;p72">
              <a:extLst>
                <a:ext uri="{FF2B5EF4-FFF2-40B4-BE49-F238E27FC236}">
                  <a16:creationId xmlns:a16="http://schemas.microsoft.com/office/drawing/2014/main" id="{7FA4A24B-8178-A3AA-918E-B0A8FADE8EF7}"/>
                </a:ext>
              </a:extLst>
            </p:cNvPr>
            <p:cNvSpPr/>
            <p:nvPr/>
          </p:nvSpPr>
          <p:spPr>
            <a:xfrm>
              <a:off x="59514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5045;p72">
              <a:extLst>
                <a:ext uri="{FF2B5EF4-FFF2-40B4-BE49-F238E27FC236}">
                  <a16:creationId xmlns:a16="http://schemas.microsoft.com/office/drawing/2014/main" id="{A170AF45-264F-332B-4C8D-C3DC207FFBD2}"/>
                </a:ext>
              </a:extLst>
            </p:cNvPr>
            <p:cNvSpPr/>
            <p:nvPr/>
          </p:nvSpPr>
          <p:spPr>
            <a:xfrm>
              <a:off x="58752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5046;p72">
              <a:extLst>
                <a:ext uri="{FF2B5EF4-FFF2-40B4-BE49-F238E27FC236}">
                  <a16:creationId xmlns:a16="http://schemas.microsoft.com/office/drawing/2014/main" id="{D982468C-65A0-25DB-9F51-33832277A4D0}"/>
                </a:ext>
              </a:extLst>
            </p:cNvPr>
            <p:cNvSpPr/>
            <p:nvPr/>
          </p:nvSpPr>
          <p:spPr>
            <a:xfrm>
              <a:off x="58752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5047;p72">
              <a:extLst>
                <a:ext uri="{FF2B5EF4-FFF2-40B4-BE49-F238E27FC236}">
                  <a16:creationId xmlns:a16="http://schemas.microsoft.com/office/drawing/2014/main" id="{2BDE4EFF-EEF0-5597-E533-86DE4F6D4D2B}"/>
                </a:ext>
              </a:extLst>
            </p:cNvPr>
            <p:cNvSpPr/>
            <p:nvPr/>
          </p:nvSpPr>
          <p:spPr>
            <a:xfrm>
              <a:off x="58752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5048;p72">
              <a:extLst>
                <a:ext uri="{FF2B5EF4-FFF2-40B4-BE49-F238E27FC236}">
                  <a16:creationId xmlns:a16="http://schemas.microsoft.com/office/drawing/2014/main" id="{6A6D657A-00C5-FF59-7D4F-EB0E5E69AA97}"/>
                </a:ext>
              </a:extLst>
            </p:cNvPr>
            <p:cNvSpPr/>
            <p:nvPr/>
          </p:nvSpPr>
          <p:spPr>
            <a:xfrm>
              <a:off x="58752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5049;p72">
              <a:extLst>
                <a:ext uri="{FF2B5EF4-FFF2-40B4-BE49-F238E27FC236}">
                  <a16:creationId xmlns:a16="http://schemas.microsoft.com/office/drawing/2014/main" id="{20968B09-0146-747B-F959-999EBF2FA47D}"/>
                </a:ext>
              </a:extLst>
            </p:cNvPr>
            <p:cNvSpPr/>
            <p:nvPr/>
          </p:nvSpPr>
          <p:spPr>
            <a:xfrm>
              <a:off x="58752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5050;p72">
              <a:extLst>
                <a:ext uri="{FF2B5EF4-FFF2-40B4-BE49-F238E27FC236}">
                  <a16:creationId xmlns:a16="http://schemas.microsoft.com/office/drawing/2014/main" id="{7662F63B-F54F-2D49-0261-AC6963DAC3DC}"/>
                </a:ext>
              </a:extLst>
            </p:cNvPr>
            <p:cNvSpPr/>
            <p:nvPr/>
          </p:nvSpPr>
          <p:spPr>
            <a:xfrm>
              <a:off x="58752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5051;p72">
              <a:extLst>
                <a:ext uri="{FF2B5EF4-FFF2-40B4-BE49-F238E27FC236}">
                  <a16:creationId xmlns:a16="http://schemas.microsoft.com/office/drawing/2014/main" id="{94936E1B-E78B-3CDD-9581-2E0D97271DB4}"/>
                </a:ext>
              </a:extLst>
            </p:cNvPr>
            <p:cNvSpPr/>
            <p:nvPr/>
          </p:nvSpPr>
          <p:spPr>
            <a:xfrm>
              <a:off x="58752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5052;p72">
              <a:extLst>
                <a:ext uri="{FF2B5EF4-FFF2-40B4-BE49-F238E27FC236}">
                  <a16:creationId xmlns:a16="http://schemas.microsoft.com/office/drawing/2014/main" id="{2CB72CEC-56AB-9255-5563-B3D785C27265}"/>
                </a:ext>
              </a:extLst>
            </p:cNvPr>
            <p:cNvSpPr/>
            <p:nvPr/>
          </p:nvSpPr>
          <p:spPr>
            <a:xfrm>
              <a:off x="57992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5053;p72">
              <a:extLst>
                <a:ext uri="{FF2B5EF4-FFF2-40B4-BE49-F238E27FC236}">
                  <a16:creationId xmlns:a16="http://schemas.microsoft.com/office/drawing/2014/main" id="{C415FDDA-112D-2DFE-5DB7-C518B20C9C2F}"/>
                </a:ext>
              </a:extLst>
            </p:cNvPr>
            <p:cNvSpPr/>
            <p:nvPr/>
          </p:nvSpPr>
          <p:spPr>
            <a:xfrm>
              <a:off x="57992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5054;p72">
              <a:extLst>
                <a:ext uri="{FF2B5EF4-FFF2-40B4-BE49-F238E27FC236}">
                  <a16:creationId xmlns:a16="http://schemas.microsoft.com/office/drawing/2014/main" id="{6B0497E5-0CA1-3B2F-E670-A6C627EA21DD}"/>
                </a:ext>
              </a:extLst>
            </p:cNvPr>
            <p:cNvSpPr/>
            <p:nvPr/>
          </p:nvSpPr>
          <p:spPr>
            <a:xfrm>
              <a:off x="5799125" y="119055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5055;p72">
              <a:extLst>
                <a:ext uri="{FF2B5EF4-FFF2-40B4-BE49-F238E27FC236}">
                  <a16:creationId xmlns:a16="http://schemas.microsoft.com/office/drawing/2014/main" id="{E19CA501-66CD-797C-8F7E-3380F675C86D}"/>
                </a:ext>
              </a:extLst>
            </p:cNvPr>
            <p:cNvSpPr/>
            <p:nvPr/>
          </p:nvSpPr>
          <p:spPr>
            <a:xfrm>
              <a:off x="572305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5056;p72">
              <a:extLst>
                <a:ext uri="{FF2B5EF4-FFF2-40B4-BE49-F238E27FC236}">
                  <a16:creationId xmlns:a16="http://schemas.microsoft.com/office/drawing/2014/main" id="{013A4C14-C95A-CF76-C053-BD392D2FE537}"/>
                </a:ext>
              </a:extLst>
            </p:cNvPr>
            <p:cNvSpPr/>
            <p:nvPr/>
          </p:nvSpPr>
          <p:spPr>
            <a:xfrm>
              <a:off x="57230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5057;p72">
              <a:extLst>
                <a:ext uri="{FF2B5EF4-FFF2-40B4-BE49-F238E27FC236}">
                  <a16:creationId xmlns:a16="http://schemas.microsoft.com/office/drawing/2014/main" id="{A87F7DBE-7E59-EB09-7454-FB5995CA9634}"/>
                </a:ext>
              </a:extLst>
            </p:cNvPr>
            <p:cNvSpPr/>
            <p:nvPr/>
          </p:nvSpPr>
          <p:spPr>
            <a:xfrm>
              <a:off x="57230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5058;p72">
              <a:extLst>
                <a:ext uri="{FF2B5EF4-FFF2-40B4-BE49-F238E27FC236}">
                  <a16:creationId xmlns:a16="http://schemas.microsoft.com/office/drawing/2014/main" id="{D2C196D1-7F9B-FAE0-8280-1D2FC1240C76}"/>
                </a:ext>
              </a:extLst>
            </p:cNvPr>
            <p:cNvSpPr/>
            <p:nvPr/>
          </p:nvSpPr>
          <p:spPr>
            <a:xfrm>
              <a:off x="57230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5059;p72">
              <a:extLst>
                <a:ext uri="{FF2B5EF4-FFF2-40B4-BE49-F238E27FC236}">
                  <a16:creationId xmlns:a16="http://schemas.microsoft.com/office/drawing/2014/main" id="{105D07E2-A981-E3AC-707B-199B7C773C8D}"/>
                </a:ext>
              </a:extLst>
            </p:cNvPr>
            <p:cNvSpPr/>
            <p:nvPr/>
          </p:nvSpPr>
          <p:spPr>
            <a:xfrm>
              <a:off x="57230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5060;p72">
              <a:extLst>
                <a:ext uri="{FF2B5EF4-FFF2-40B4-BE49-F238E27FC236}">
                  <a16:creationId xmlns:a16="http://schemas.microsoft.com/office/drawing/2014/main" id="{9C910781-0CF1-9042-172B-159D4B58CA6B}"/>
                </a:ext>
              </a:extLst>
            </p:cNvPr>
            <p:cNvSpPr/>
            <p:nvPr/>
          </p:nvSpPr>
          <p:spPr>
            <a:xfrm>
              <a:off x="5722900" y="1190550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46"/>
                    <a:pt x="2014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5061;p72">
              <a:extLst>
                <a:ext uri="{FF2B5EF4-FFF2-40B4-BE49-F238E27FC236}">
                  <a16:creationId xmlns:a16="http://schemas.microsoft.com/office/drawing/2014/main" id="{F4DA3DE2-7655-EC72-5781-DBA28F23DF40}"/>
                </a:ext>
              </a:extLst>
            </p:cNvPr>
            <p:cNvSpPr/>
            <p:nvPr/>
          </p:nvSpPr>
          <p:spPr>
            <a:xfrm>
              <a:off x="56468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5062;p72">
              <a:extLst>
                <a:ext uri="{FF2B5EF4-FFF2-40B4-BE49-F238E27FC236}">
                  <a16:creationId xmlns:a16="http://schemas.microsoft.com/office/drawing/2014/main" id="{697605F1-42B8-F661-004C-D7F9C39488B0}"/>
                </a:ext>
              </a:extLst>
            </p:cNvPr>
            <p:cNvSpPr/>
            <p:nvPr/>
          </p:nvSpPr>
          <p:spPr>
            <a:xfrm>
              <a:off x="56468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5063;p72">
              <a:extLst>
                <a:ext uri="{FF2B5EF4-FFF2-40B4-BE49-F238E27FC236}">
                  <a16:creationId xmlns:a16="http://schemas.microsoft.com/office/drawing/2014/main" id="{12AB11AD-A29B-0FB6-EFA3-ECD7C78C212E}"/>
                </a:ext>
              </a:extLst>
            </p:cNvPr>
            <p:cNvSpPr/>
            <p:nvPr/>
          </p:nvSpPr>
          <p:spPr>
            <a:xfrm>
              <a:off x="56468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5064;p72">
              <a:extLst>
                <a:ext uri="{FF2B5EF4-FFF2-40B4-BE49-F238E27FC236}">
                  <a16:creationId xmlns:a16="http://schemas.microsoft.com/office/drawing/2014/main" id="{36046F59-826C-BB39-2DA3-37B193146F89}"/>
                </a:ext>
              </a:extLst>
            </p:cNvPr>
            <p:cNvSpPr/>
            <p:nvPr/>
          </p:nvSpPr>
          <p:spPr>
            <a:xfrm>
              <a:off x="56468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5065;p72">
              <a:extLst>
                <a:ext uri="{FF2B5EF4-FFF2-40B4-BE49-F238E27FC236}">
                  <a16:creationId xmlns:a16="http://schemas.microsoft.com/office/drawing/2014/main" id="{CD8C57DF-898E-FB87-30AD-17F1BDBAB93D}"/>
                </a:ext>
              </a:extLst>
            </p:cNvPr>
            <p:cNvSpPr/>
            <p:nvPr/>
          </p:nvSpPr>
          <p:spPr>
            <a:xfrm>
              <a:off x="564682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5066;p72">
              <a:extLst>
                <a:ext uri="{FF2B5EF4-FFF2-40B4-BE49-F238E27FC236}">
                  <a16:creationId xmlns:a16="http://schemas.microsoft.com/office/drawing/2014/main" id="{38087E19-D74F-F9A1-3F22-6ACF92BE8FC5}"/>
                </a:ext>
              </a:extLst>
            </p:cNvPr>
            <p:cNvSpPr/>
            <p:nvPr/>
          </p:nvSpPr>
          <p:spPr>
            <a:xfrm>
              <a:off x="5646700" y="119055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5067;p72">
              <a:extLst>
                <a:ext uri="{FF2B5EF4-FFF2-40B4-BE49-F238E27FC236}">
                  <a16:creationId xmlns:a16="http://schemas.microsoft.com/office/drawing/2014/main" id="{66C7CF0C-E15A-C015-339A-FC5F27FA1819}"/>
                </a:ext>
              </a:extLst>
            </p:cNvPr>
            <p:cNvSpPr/>
            <p:nvPr/>
          </p:nvSpPr>
          <p:spPr>
            <a:xfrm>
              <a:off x="5570625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5068;p72">
              <a:extLst>
                <a:ext uri="{FF2B5EF4-FFF2-40B4-BE49-F238E27FC236}">
                  <a16:creationId xmlns:a16="http://schemas.microsoft.com/office/drawing/2014/main" id="{C317239B-5648-3B45-8B21-AFCE5FD9C6FA}"/>
                </a:ext>
              </a:extLst>
            </p:cNvPr>
            <p:cNvSpPr/>
            <p:nvPr/>
          </p:nvSpPr>
          <p:spPr>
            <a:xfrm>
              <a:off x="5570625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5069;p72">
              <a:extLst>
                <a:ext uri="{FF2B5EF4-FFF2-40B4-BE49-F238E27FC236}">
                  <a16:creationId xmlns:a16="http://schemas.microsoft.com/office/drawing/2014/main" id="{3C7EEB17-BA27-6649-CB8E-8655A8314087}"/>
                </a:ext>
              </a:extLst>
            </p:cNvPr>
            <p:cNvSpPr/>
            <p:nvPr/>
          </p:nvSpPr>
          <p:spPr>
            <a:xfrm>
              <a:off x="5570475" y="1190550"/>
              <a:ext cx="62350" cy="53325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6" y="0"/>
                    <a:pt x="6" y="472"/>
                    <a:pt x="6" y="1065"/>
                  </a:cubicBezTo>
                  <a:cubicBezTo>
                    <a:pt x="1" y="1709"/>
                    <a:pt x="524" y="2133"/>
                    <a:pt x="1073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5070;p72">
              <a:extLst>
                <a:ext uri="{FF2B5EF4-FFF2-40B4-BE49-F238E27FC236}">
                  <a16:creationId xmlns:a16="http://schemas.microsoft.com/office/drawing/2014/main" id="{029B4FA1-B172-5381-38E0-206F99C714A8}"/>
                </a:ext>
              </a:extLst>
            </p:cNvPr>
            <p:cNvSpPr/>
            <p:nvPr/>
          </p:nvSpPr>
          <p:spPr>
            <a:xfrm>
              <a:off x="54944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5071;p72">
              <a:extLst>
                <a:ext uri="{FF2B5EF4-FFF2-40B4-BE49-F238E27FC236}">
                  <a16:creationId xmlns:a16="http://schemas.microsoft.com/office/drawing/2014/main" id="{50152065-F5D5-24CC-151F-5DCBFFE52DAD}"/>
                </a:ext>
              </a:extLst>
            </p:cNvPr>
            <p:cNvSpPr/>
            <p:nvPr/>
          </p:nvSpPr>
          <p:spPr>
            <a:xfrm>
              <a:off x="54944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5072;p72">
              <a:extLst>
                <a:ext uri="{FF2B5EF4-FFF2-40B4-BE49-F238E27FC236}">
                  <a16:creationId xmlns:a16="http://schemas.microsoft.com/office/drawing/2014/main" id="{A4FE7AD4-C0AE-B473-7764-173E04B0AF54}"/>
                </a:ext>
              </a:extLst>
            </p:cNvPr>
            <p:cNvSpPr/>
            <p:nvPr/>
          </p:nvSpPr>
          <p:spPr>
            <a:xfrm>
              <a:off x="5494275" y="1190550"/>
              <a:ext cx="62350" cy="53325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5" y="0"/>
                    <a:pt x="6" y="472"/>
                    <a:pt x="6" y="1065"/>
                  </a:cubicBezTo>
                  <a:cubicBezTo>
                    <a:pt x="0" y="1709"/>
                    <a:pt x="524" y="2133"/>
                    <a:pt x="1072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5073;p72">
              <a:extLst>
                <a:ext uri="{FF2B5EF4-FFF2-40B4-BE49-F238E27FC236}">
                  <a16:creationId xmlns:a16="http://schemas.microsoft.com/office/drawing/2014/main" id="{F1E00D85-3A4D-BBF5-D2F4-AD78FED019D9}"/>
                </a:ext>
              </a:extLst>
            </p:cNvPr>
            <p:cNvSpPr/>
            <p:nvPr/>
          </p:nvSpPr>
          <p:spPr>
            <a:xfrm>
              <a:off x="541820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5074;p72">
              <a:extLst>
                <a:ext uri="{FF2B5EF4-FFF2-40B4-BE49-F238E27FC236}">
                  <a16:creationId xmlns:a16="http://schemas.microsoft.com/office/drawing/2014/main" id="{EFD65B93-AE2E-526B-5E20-548DA5528717}"/>
                </a:ext>
              </a:extLst>
            </p:cNvPr>
            <p:cNvSpPr/>
            <p:nvPr/>
          </p:nvSpPr>
          <p:spPr>
            <a:xfrm>
              <a:off x="541820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5075;p72">
              <a:extLst>
                <a:ext uri="{FF2B5EF4-FFF2-40B4-BE49-F238E27FC236}">
                  <a16:creationId xmlns:a16="http://schemas.microsoft.com/office/drawing/2014/main" id="{D192980C-B746-47FD-664E-48806F643372}"/>
                </a:ext>
              </a:extLst>
            </p:cNvPr>
            <p:cNvSpPr/>
            <p:nvPr/>
          </p:nvSpPr>
          <p:spPr>
            <a:xfrm>
              <a:off x="541820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5076;p72">
              <a:extLst>
                <a:ext uri="{FF2B5EF4-FFF2-40B4-BE49-F238E27FC236}">
                  <a16:creationId xmlns:a16="http://schemas.microsoft.com/office/drawing/2014/main" id="{28B3A2B3-2460-B692-ACC5-845B89535292}"/>
                </a:ext>
              </a:extLst>
            </p:cNvPr>
            <p:cNvSpPr/>
            <p:nvPr/>
          </p:nvSpPr>
          <p:spPr>
            <a:xfrm>
              <a:off x="5418200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5077;p72">
              <a:extLst>
                <a:ext uri="{FF2B5EF4-FFF2-40B4-BE49-F238E27FC236}">
                  <a16:creationId xmlns:a16="http://schemas.microsoft.com/office/drawing/2014/main" id="{D4CB2E35-E9A0-5B0A-6BB7-277E796A36B1}"/>
                </a:ext>
              </a:extLst>
            </p:cNvPr>
            <p:cNvSpPr/>
            <p:nvPr/>
          </p:nvSpPr>
          <p:spPr>
            <a:xfrm>
              <a:off x="53419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5078;p72">
              <a:extLst>
                <a:ext uri="{FF2B5EF4-FFF2-40B4-BE49-F238E27FC236}">
                  <a16:creationId xmlns:a16="http://schemas.microsoft.com/office/drawing/2014/main" id="{2DB8B539-BE40-59BE-D341-E3ABABF5A79D}"/>
                </a:ext>
              </a:extLst>
            </p:cNvPr>
            <p:cNvSpPr/>
            <p:nvPr/>
          </p:nvSpPr>
          <p:spPr>
            <a:xfrm>
              <a:off x="534197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5079;p72">
              <a:extLst>
                <a:ext uri="{FF2B5EF4-FFF2-40B4-BE49-F238E27FC236}">
                  <a16:creationId xmlns:a16="http://schemas.microsoft.com/office/drawing/2014/main" id="{E955B2E0-838A-2A3B-D814-F0856DB8C542}"/>
                </a:ext>
              </a:extLst>
            </p:cNvPr>
            <p:cNvSpPr/>
            <p:nvPr/>
          </p:nvSpPr>
          <p:spPr>
            <a:xfrm>
              <a:off x="526577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5080;p72">
              <a:extLst>
                <a:ext uri="{FF2B5EF4-FFF2-40B4-BE49-F238E27FC236}">
                  <a16:creationId xmlns:a16="http://schemas.microsoft.com/office/drawing/2014/main" id="{C941FDF1-8567-2199-D6D6-8B23A12B46A2}"/>
                </a:ext>
              </a:extLst>
            </p:cNvPr>
            <p:cNvSpPr/>
            <p:nvPr/>
          </p:nvSpPr>
          <p:spPr>
            <a:xfrm>
              <a:off x="52657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5081;p72">
              <a:extLst>
                <a:ext uri="{FF2B5EF4-FFF2-40B4-BE49-F238E27FC236}">
                  <a16:creationId xmlns:a16="http://schemas.microsoft.com/office/drawing/2014/main" id="{52A89B8E-B2D6-C4B6-1F16-34BF4398E049}"/>
                </a:ext>
              </a:extLst>
            </p:cNvPr>
            <p:cNvSpPr/>
            <p:nvPr/>
          </p:nvSpPr>
          <p:spPr>
            <a:xfrm>
              <a:off x="52657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0"/>
                    <a:pt x="0" y="480"/>
                    <a:pt x="0" y="1074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5082;p72">
              <a:extLst>
                <a:ext uri="{FF2B5EF4-FFF2-40B4-BE49-F238E27FC236}">
                  <a16:creationId xmlns:a16="http://schemas.microsoft.com/office/drawing/2014/main" id="{839C53FA-34AA-D0BA-ADD3-22F2FC66284D}"/>
                </a:ext>
              </a:extLst>
            </p:cNvPr>
            <p:cNvSpPr/>
            <p:nvPr/>
          </p:nvSpPr>
          <p:spPr>
            <a:xfrm>
              <a:off x="51895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5083;p72">
              <a:extLst>
                <a:ext uri="{FF2B5EF4-FFF2-40B4-BE49-F238E27FC236}">
                  <a16:creationId xmlns:a16="http://schemas.microsoft.com/office/drawing/2014/main" id="{A0638142-6B03-B649-7237-5381C9A0F939}"/>
                </a:ext>
              </a:extLst>
            </p:cNvPr>
            <p:cNvSpPr/>
            <p:nvPr/>
          </p:nvSpPr>
          <p:spPr>
            <a:xfrm>
              <a:off x="51895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5084;p72">
              <a:extLst>
                <a:ext uri="{FF2B5EF4-FFF2-40B4-BE49-F238E27FC236}">
                  <a16:creationId xmlns:a16="http://schemas.microsoft.com/office/drawing/2014/main" id="{B1C0214D-AAE6-B9C1-2C29-9743FA311F6A}"/>
                </a:ext>
              </a:extLst>
            </p:cNvPr>
            <p:cNvSpPr/>
            <p:nvPr/>
          </p:nvSpPr>
          <p:spPr>
            <a:xfrm>
              <a:off x="5189550" y="13427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5085;p72">
              <a:extLst>
                <a:ext uri="{FF2B5EF4-FFF2-40B4-BE49-F238E27FC236}">
                  <a16:creationId xmlns:a16="http://schemas.microsoft.com/office/drawing/2014/main" id="{772865F3-31C0-3038-44A2-13934908023F}"/>
                </a:ext>
              </a:extLst>
            </p:cNvPr>
            <p:cNvSpPr/>
            <p:nvPr/>
          </p:nvSpPr>
          <p:spPr>
            <a:xfrm>
              <a:off x="5113350" y="30948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5086;p72">
              <a:extLst>
                <a:ext uri="{FF2B5EF4-FFF2-40B4-BE49-F238E27FC236}">
                  <a16:creationId xmlns:a16="http://schemas.microsoft.com/office/drawing/2014/main" id="{D74014E9-A9FD-529F-3F97-1C774ACBA898}"/>
                </a:ext>
              </a:extLst>
            </p:cNvPr>
            <p:cNvSpPr/>
            <p:nvPr/>
          </p:nvSpPr>
          <p:spPr>
            <a:xfrm>
              <a:off x="5113350" y="301865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5087;p72">
              <a:extLst>
                <a:ext uri="{FF2B5EF4-FFF2-40B4-BE49-F238E27FC236}">
                  <a16:creationId xmlns:a16="http://schemas.microsoft.com/office/drawing/2014/main" id="{ECAB37B7-3B6F-31C2-6B62-DEB09E08841C}"/>
                </a:ext>
              </a:extLst>
            </p:cNvPr>
            <p:cNvSpPr/>
            <p:nvPr/>
          </p:nvSpPr>
          <p:spPr>
            <a:xfrm>
              <a:off x="5113350" y="29424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5088;p72">
              <a:extLst>
                <a:ext uri="{FF2B5EF4-FFF2-40B4-BE49-F238E27FC236}">
                  <a16:creationId xmlns:a16="http://schemas.microsoft.com/office/drawing/2014/main" id="{427756D8-EED4-EBA0-3EE9-CFEDD60A21AF}"/>
                </a:ext>
              </a:extLst>
            </p:cNvPr>
            <p:cNvSpPr/>
            <p:nvPr/>
          </p:nvSpPr>
          <p:spPr>
            <a:xfrm>
              <a:off x="5113350" y="2866425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73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5089;p72">
              <a:extLst>
                <a:ext uri="{FF2B5EF4-FFF2-40B4-BE49-F238E27FC236}">
                  <a16:creationId xmlns:a16="http://schemas.microsoft.com/office/drawing/2014/main" id="{7E6B7009-A32D-B74C-CF5A-2ACB1CD53832}"/>
                </a:ext>
              </a:extLst>
            </p:cNvPr>
            <p:cNvSpPr/>
            <p:nvPr/>
          </p:nvSpPr>
          <p:spPr>
            <a:xfrm>
              <a:off x="5113350" y="27902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5090;p72">
              <a:extLst>
                <a:ext uri="{FF2B5EF4-FFF2-40B4-BE49-F238E27FC236}">
                  <a16:creationId xmlns:a16="http://schemas.microsoft.com/office/drawing/2014/main" id="{0CE9BA83-82CC-9482-CB98-D06C8330A40E}"/>
                </a:ext>
              </a:extLst>
            </p:cNvPr>
            <p:cNvSpPr/>
            <p:nvPr/>
          </p:nvSpPr>
          <p:spPr>
            <a:xfrm>
              <a:off x="5113350" y="27140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5091;p72">
              <a:extLst>
                <a:ext uri="{FF2B5EF4-FFF2-40B4-BE49-F238E27FC236}">
                  <a16:creationId xmlns:a16="http://schemas.microsoft.com/office/drawing/2014/main" id="{D8B9662B-E5A6-B92C-8C07-EA659C3F5B64}"/>
                </a:ext>
              </a:extLst>
            </p:cNvPr>
            <p:cNvSpPr/>
            <p:nvPr/>
          </p:nvSpPr>
          <p:spPr>
            <a:xfrm>
              <a:off x="511335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5092;p72">
              <a:extLst>
                <a:ext uri="{FF2B5EF4-FFF2-40B4-BE49-F238E27FC236}">
                  <a16:creationId xmlns:a16="http://schemas.microsoft.com/office/drawing/2014/main" id="{37AB8CA9-7F8D-9281-861B-68FF6E0C4615}"/>
                </a:ext>
              </a:extLst>
            </p:cNvPr>
            <p:cNvSpPr/>
            <p:nvPr/>
          </p:nvSpPr>
          <p:spPr>
            <a:xfrm>
              <a:off x="511335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5093;p72">
              <a:extLst>
                <a:ext uri="{FF2B5EF4-FFF2-40B4-BE49-F238E27FC236}">
                  <a16:creationId xmlns:a16="http://schemas.microsoft.com/office/drawing/2014/main" id="{27EDE9B0-11FA-71BB-6A42-E6CDA64903E5}"/>
                </a:ext>
              </a:extLst>
            </p:cNvPr>
            <p:cNvSpPr/>
            <p:nvPr/>
          </p:nvSpPr>
          <p:spPr>
            <a:xfrm>
              <a:off x="50373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5094;p72">
              <a:extLst>
                <a:ext uri="{FF2B5EF4-FFF2-40B4-BE49-F238E27FC236}">
                  <a16:creationId xmlns:a16="http://schemas.microsoft.com/office/drawing/2014/main" id="{310D6E99-526F-DBE0-395F-9145C4973010}"/>
                </a:ext>
              </a:extLst>
            </p:cNvPr>
            <p:cNvSpPr/>
            <p:nvPr/>
          </p:nvSpPr>
          <p:spPr>
            <a:xfrm>
              <a:off x="50373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5095;p72">
              <a:extLst>
                <a:ext uri="{FF2B5EF4-FFF2-40B4-BE49-F238E27FC236}">
                  <a16:creationId xmlns:a16="http://schemas.microsoft.com/office/drawing/2014/main" id="{C570312A-5655-042D-95A9-94B086D08CDD}"/>
                </a:ext>
              </a:extLst>
            </p:cNvPr>
            <p:cNvSpPr/>
            <p:nvPr/>
          </p:nvSpPr>
          <p:spPr>
            <a:xfrm>
              <a:off x="50373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5096;p72">
              <a:extLst>
                <a:ext uri="{FF2B5EF4-FFF2-40B4-BE49-F238E27FC236}">
                  <a16:creationId xmlns:a16="http://schemas.microsoft.com/office/drawing/2014/main" id="{93B0692A-3A5A-CAFC-54CD-C4136424C734}"/>
                </a:ext>
              </a:extLst>
            </p:cNvPr>
            <p:cNvSpPr/>
            <p:nvPr/>
          </p:nvSpPr>
          <p:spPr>
            <a:xfrm>
              <a:off x="50373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5097;p72">
              <a:extLst>
                <a:ext uri="{FF2B5EF4-FFF2-40B4-BE49-F238E27FC236}">
                  <a16:creationId xmlns:a16="http://schemas.microsoft.com/office/drawing/2014/main" id="{3430D4E3-CE44-61A7-C369-B565BDA37F7A}"/>
                </a:ext>
              </a:extLst>
            </p:cNvPr>
            <p:cNvSpPr/>
            <p:nvPr/>
          </p:nvSpPr>
          <p:spPr>
            <a:xfrm>
              <a:off x="50373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5098;p72">
              <a:extLst>
                <a:ext uri="{FF2B5EF4-FFF2-40B4-BE49-F238E27FC236}">
                  <a16:creationId xmlns:a16="http://schemas.microsoft.com/office/drawing/2014/main" id="{45516A7C-34F8-BA89-978A-6FE7DDD150F1}"/>
                </a:ext>
              </a:extLst>
            </p:cNvPr>
            <p:cNvSpPr/>
            <p:nvPr/>
          </p:nvSpPr>
          <p:spPr>
            <a:xfrm>
              <a:off x="50373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5099;p72">
              <a:extLst>
                <a:ext uri="{FF2B5EF4-FFF2-40B4-BE49-F238E27FC236}">
                  <a16:creationId xmlns:a16="http://schemas.microsoft.com/office/drawing/2014/main" id="{CD3DE49B-4B4E-C7DE-6479-DA971DA1F026}"/>
                </a:ext>
              </a:extLst>
            </p:cNvPr>
            <p:cNvSpPr/>
            <p:nvPr/>
          </p:nvSpPr>
          <p:spPr>
            <a:xfrm>
              <a:off x="50373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5100;p72">
              <a:extLst>
                <a:ext uri="{FF2B5EF4-FFF2-40B4-BE49-F238E27FC236}">
                  <a16:creationId xmlns:a16="http://schemas.microsoft.com/office/drawing/2014/main" id="{A79171B7-9BCD-5F7B-9644-5DAB20BCEBAE}"/>
                </a:ext>
              </a:extLst>
            </p:cNvPr>
            <p:cNvSpPr/>
            <p:nvPr/>
          </p:nvSpPr>
          <p:spPr>
            <a:xfrm>
              <a:off x="496112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5101;p72">
              <a:extLst>
                <a:ext uri="{FF2B5EF4-FFF2-40B4-BE49-F238E27FC236}">
                  <a16:creationId xmlns:a16="http://schemas.microsoft.com/office/drawing/2014/main" id="{476828B4-19B3-77F5-881F-CE135984368E}"/>
                </a:ext>
              </a:extLst>
            </p:cNvPr>
            <p:cNvSpPr/>
            <p:nvPr/>
          </p:nvSpPr>
          <p:spPr>
            <a:xfrm>
              <a:off x="496112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5102;p72">
              <a:extLst>
                <a:ext uri="{FF2B5EF4-FFF2-40B4-BE49-F238E27FC236}">
                  <a16:creationId xmlns:a16="http://schemas.microsoft.com/office/drawing/2014/main" id="{C47EBC77-1CC1-25B4-7117-6CEFE3C247E2}"/>
                </a:ext>
              </a:extLst>
            </p:cNvPr>
            <p:cNvSpPr/>
            <p:nvPr/>
          </p:nvSpPr>
          <p:spPr>
            <a:xfrm>
              <a:off x="49611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5103;p72">
              <a:extLst>
                <a:ext uri="{FF2B5EF4-FFF2-40B4-BE49-F238E27FC236}">
                  <a16:creationId xmlns:a16="http://schemas.microsoft.com/office/drawing/2014/main" id="{9FCF7F65-BBC3-E16A-A336-E4E3E88D303A}"/>
                </a:ext>
              </a:extLst>
            </p:cNvPr>
            <p:cNvSpPr/>
            <p:nvPr/>
          </p:nvSpPr>
          <p:spPr>
            <a:xfrm>
              <a:off x="49611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5104;p72">
              <a:extLst>
                <a:ext uri="{FF2B5EF4-FFF2-40B4-BE49-F238E27FC236}">
                  <a16:creationId xmlns:a16="http://schemas.microsoft.com/office/drawing/2014/main" id="{FB22FB61-D8D7-450C-9B42-76C010FB897F}"/>
                </a:ext>
              </a:extLst>
            </p:cNvPr>
            <p:cNvSpPr/>
            <p:nvPr/>
          </p:nvSpPr>
          <p:spPr>
            <a:xfrm>
              <a:off x="49611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5105;p72">
              <a:extLst>
                <a:ext uri="{FF2B5EF4-FFF2-40B4-BE49-F238E27FC236}">
                  <a16:creationId xmlns:a16="http://schemas.microsoft.com/office/drawing/2014/main" id="{AC718739-B285-FC57-5ECC-3A28AA04C218}"/>
                </a:ext>
              </a:extLst>
            </p:cNvPr>
            <p:cNvSpPr/>
            <p:nvPr/>
          </p:nvSpPr>
          <p:spPr>
            <a:xfrm>
              <a:off x="49611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5106;p72">
              <a:extLst>
                <a:ext uri="{FF2B5EF4-FFF2-40B4-BE49-F238E27FC236}">
                  <a16:creationId xmlns:a16="http://schemas.microsoft.com/office/drawing/2014/main" id="{BD1B7D5E-DFA6-3ACF-103F-147CB2B95AB2}"/>
                </a:ext>
              </a:extLst>
            </p:cNvPr>
            <p:cNvSpPr/>
            <p:nvPr/>
          </p:nvSpPr>
          <p:spPr>
            <a:xfrm>
              <a:off x="48849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5107;p72">
              <a:extLst>
                <a:ext uri="{FF2B5EF4-FFF2-40B4-BE49-F238E27FC236}">
                  <a16:creationId xmlns:a16="http://schemas.microsoft.com/office/drawing/2014/main" id="{48A8458C-2A3E-D665-73F1-0B15C50E681D}"/>
                </a:ext>
              </a:extLst>
            </p:cNvPr>
            <p:cNvSpPr/>
            <p:nvPr/>
          </p:nvSpPr>
          <p:spPr>
            <a:xfrm>
              <a:off x="48849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5108;p72">
              <a:extLst>
                <a:ext uri="{FF2B5EF4-FFF2-40B4-BE49-F238E27FC236}">
                  <a16:creationId xmlns:a16="http://schemas.microsoft.com/office/drawing/2014/main" id="{0EC708DD-349D-ED73-CA4A-9E1871734A38}"/>
                </a:ext>
              </a:extLst>
            </p:cNvPr>
            <p:cNvSpPr/>
            <p:nvPr/>
          </p:nvSpPr>
          <p:spPr>
            <a:xfrm>
              <a:off x="48849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5109;p72">
              <a:extLst>
                <a:ext uri="{FF2B5EF4-FFF2-40B4-BE49-F238E27FC236}">
                  <a16:creationId xmlns:a16="http://schemas.microsoft.com/office/drawing/2014/main" id="{EFB77F96-8BB8-D273-C3EF-3C64C786CD69}"/>
                </a:ext>
              </a:extLst>
            </p:cNvPr>
            <p:cNvSpPr/>
            <p:nvPr/>
          </p:nvSpPr>
          <p:spPr>
            <a:xfrm>
              <a:off x="488490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5110;p72">
              <a:extLst>
                <a:ext uri="{FF2B5EF4-FFF2-40B4-BE49-F238E27FC236}">
                  <a16:creationId xmlns:a16="http://schemas.microsoft.com/office/drawing/2014/main" id="{CC81B237-503D-7B56-7BDE-F9EBDDFBE852}"/>
                </a:ext>
              </a:extLst>
            </p:cNvPr>
            <p:cNvSpPr/>
            <p:nvPr/>
          </p:nvSpPr>
          <p:spPr>
            <a:xfrm>
              <a:off x="4808700" y="26377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5111;p72">
              <a:extLst>
                <a:ext uri="{FF2B5EF4-FFF2-40B4-BE49-F238E27FC236}">
                  <a16:creationId xmlns:a16="http://schemas.microsoft.com/office/drawing/2014/main" id="{C50075B4-2A51-0230-4373-6BD55D67CC43}"/>
                </a:ext>
              </a:extLst>
            </p:cNvPr>
            <p:cNvSpPr/>
            <p:nvPr/>
          </p:nvSpPr>
          <p:spPr>
            <a:xfrm>
              <a:off x="4808700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5112;p72">
              <a:extLst>
                <a:ext uri="{FF2B5EF4-FFF2-40B4-BE49-F238E27FC236}">
                  <a16:creationId xmlns:a16="http://schemas.microsoft.com/office/drawing/2014/main" id="{6598E067-C8CD-B93F-73FF-EA8589D628F1}"/>
                </a:ext>
              </a:extLst>
            </p:cNvPr>
            <p:cNvSpPr/>
            <p:nvPr/>
          </p:nvSpPr>
          <p:spPr>
            <a:xfrm>
              <a:off x="480870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5113;p72">
              <a:extLst>
                <a:ext uri="{FF2B5EF4-FFF2-40B4-BE49-F238E27FC236}">
                  <a16:creationId xmlns:a16="http://schemas.microsoft.com/office/drawing/2014/main" id="{05C5E3AF-24B4-F20D-7ACE-E4C9355282B7}"/>
                </a:ext>
              </a:extLst>
            </p:cNvPr>
            <p:cNvSpPr/>
            <p:nvPr/>
          </p:nvSpPr>
          <p:spPr>
            <a:xfrm>
              <a:off x="480870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5114;p72">
              <a:extLst>
                <a:ext uri="{FF2B5EF4-FFF2-40B4-BE49-F238E27FC236}">
                  <a16:creationId xmlns:a16="http://schemas.microsoft.com/office/drawing/2014/main" id="{5310A5F3-9067-7E01-CF73-76CFE9057F46}"/>
                </a:ext>
              </a:extLst>
            </p:cNvPr>
            <p:cNvSpPr/>
            <p:nvPr/>
          </p:nvSpPr>
          <p:spPr>
            <a:xfrm>
              <a:off x="4808700" y="11905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5115;p72">
              <a:extLst>
                <a:ext uri="{FF2B5EF4-FFF2-40B4-BE49-F238E27FC236}">
                  <a16:creationId xmlns:a16="http://schemas.microsoft.com/office/drawing/2014/main" id="{8A6515E9-9195-B7B3-013E-E5BB9D40A382}"/>
                </a:ext>
              </a:extLst>
            </p:cNvPr>
            <p:cNvSpPr/>
            <p:nvPr/>
          </p:nvSpPr>
          <p:spPr>
            <a:xfrm>
              <a:off x="4808700" y="1038125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5116;p72">
              <a:extLst>
                <a:ext uri="{FF2B5EF4-FFF2-40B4-BE49-F238E27FC236}">
                  <a16:creationId xmlns:a16="http://schemas.microsoft.com/office/drawing/2014/main" id="{E9A5C54A-9F1C-5E50-0641-298C2FADA71C}"/>
                </a:ext>
              </a:extLst>
            </p:cNvPr>
            <p:cNvSpPr/>
            <p:nvPr/>
          </p:nvSpPr>
          <p:spPr>
            <a:xfrm>
              <a:off x="47324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5117;p72">
              <a:extLst>
                <a:ext uri="{FF2B5EF4-FFF2-40B4-BE49-F238E27FC236}">
                  <a16:creationId xmlns:a16="http://schemas.microsoft.com/office/drawing/2014/main" id="{D328D3F4-F781-57A4-C44D-526141182695}"/>
                </a:ext>
              </a:extLst>
            </p:cNvPr>
            <p:cNvSpPr/>
            <p:nvPr/>
          </p:nvSpPr>
          <p:spPr>
            <a:xfrm>
              <a:off x="47324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5118;p72">
              <a:extLst>
                <a:ext uri="{FF2B5EF4-FFF2-40B4-BE49-F238E27FC236}">
                  <a16:creationId xmlns:a16="http://schemas.microsoft.com/office/drawing/2014/main" id="{B266FEC8-BB5A-7403-CAA4-F01A96559361}"/>
                </a:ext>
              </a:extLst>
            </p:cNvPr>
            <p:cNvSpPr/>
            <p:nvPr/>
          </p:nvSpPr>
          <p:spPr>
            <a:xfrm>
              <a:off x="47324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5119;p72">
              <a:extLst>
                <a:ext uri="{FF2B5EF4-FFF2-40B4-BE49-F238E27FC236}">
                  <a16:creationId xmlns:a16="http://schemas.microsoft.com/office/drawing/2014/main" id="{C1B87BBF-2F80-921A-FE40-E1D33C0BE121}"/>
                </a:ext>
              </a:extLst>
            </p:cNvPr>
            <p:cNvSpPr/>
            <p:nvPr/>
          </p:nvSpPr>
          <p:spPr>
            <a:xfrm>
              <a:off x="47324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5120;p72">
              <a:extLst>
                <a:ext uri="{FF2B5EF4-FFF2-40B4-BE49-F238E27FC236}">
                  <a16:creationId xmlns:a16="http://schemas.microsoft.com/office/drawing/2014/main" id="{47B5EDD5-10FE-9512-6A4C-B73DD3C551B4}"/>
                </a:ext>
              </a:extLst>
            </p:cNvPr>
            <p:cNvSpPr/>
            <p:nvPr/>
          </p:nvSpPr>
          <p:spPr>
            <a:xfrm>
              <a:off x="473247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5121;p72">
              <a:extLst>
                <a:ext uri="{FF2B5EF4-FFF2-40B4-BE49-F238E27FC236}">
                  <a16:creationId xmlns:a16="http://schemas.microsoft.com/office/drawing/2014/main" id="{1B03F772-212E-C3ED-35F6-16A8501826EE}"/>
                </a:ext>
              </a:extLst>
            </p:cNvPr>
            <p:cNvSpPr/>
            <p:nvPr/>
          </p:nvSpPr>
          <p:spPr>
            <a:xfrm>
              <a:off x="465647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5122;p72">
              <a:extLst>
                <a:ext uri="{FF2B5EF4-FFF2-40B4-BE49-F238E27FC236}">
                  <a16:creationId xmlns:a16="http://schemas.microsoft.com/office/drawing/2014/main" id="{0D0C7B8C-9B6D-6B3D-42AC-1FEB06196B50}"/>
                </a:ext>
              </a:extLst>
            </p:cNvPr>
            <p:cNvSpPr/>
            <p:nvPr/>
          </p:nvSpPr>
          <p:spPr>
            <a:xfrm>
              <a:off x="465647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5123;p72">
              <a:extLst>
                <a:ext uri="{FF2B5EF4-FFF2-40B4-BE49-F238E27FC236}">
                  <a16:creationId xmlns:a16="http://schemas.microsoft.com/office/drawing/2014/main" id="{1FC6A82A-2FD0-82E0-B9C7-5037762623BF}"/>
                </a:ext>
              </a:extLst>
            </p:cNvPr>
            <p:cNvSpPr/>
            <p:nvPr/>
          </p:nvSpPr>
          <p:spPr>
            <a:xfrm>
              <a:off x="46564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5124;p72">
              <a:extLst>
                <a:ext uri="{FF2B5EF4-FFF2-40B4-BE49-F238E27FC236}">
                  <a16:creationId xmlns:a16="http://schemas.microsoft.com/office/drawing/2014/main" id="{365A2E50-AB2B-A1EC-9241-CE5154ACEF24}"/>
                </a:ext>
              </a:extLst>
            </p:cNvPr>
            <p:cNvSpPr/>
            <p:nvPr/>
          </p:nvSpPr>
          <p:spPr>
            <a:xfrm>
              <a:off x="465647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5125;p72">
              <a:extLst>
                <a:ext uri="{FF2B5EF4-FFF2-40B4-BE49-F238E27FC236}">
                  <a16:creationId xmlns:a16="http://schemas.microsoft.com/office/drawing/2014/main" id="{B041BB51-4923-0FCA-54B3-86D46EC5B623}"/>
                </a:ext>
              </a:extLst>
            </p:cNvPr>
            <p:cNvSpPr/>
            <p:nvPr/>
          </p:nvSpPr>
          <p:spPr>
            <a:xfrm>
              <a:off x="46564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5126;p72">
              <a:extLst>
                <a:ext uri="{FF2B5EF4-FFF2-40B4-BE49-F238E27FC236}">
                  <a16:creationId xmlns:a16="http://schemas.microsoft.com/office/drawing/2014/main" id="{4E6C03D5-D1B4-190D-173A-8EC2911EB68A}"/>
                </a:ext>
              </a:extLst>
            </p:cNvPr>
            <p:cNvSpPr/>
            <p:nvPr/>
          </p:nvSpPr>
          <p:spPr>
            <a:xfrm>
              <a:off x="46564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5127;p72">
              <a:extLst>
                <a:ext uri="{FF2B5EF4-FFF2-40B4-BE49-F238E27FC236}">
                  <a16:creationId xmlns:a16="http://schemas.microsoft.com/office/drawing/2014/main" id="{9B297F71-E890-C95B-545B-8F48D6D50D7F}"/>
                </a:ext>
              </a:extLst>
            </p:cNvPr>
            <p:cNvSpPr/>
            <p:nvPr/>
          </p:nvSpPr>
          <p:spPr>
            <a:xfrm>
              <a:off x="46564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5128;p72">
              <a:extLst>
                <a:ext uri="{FF2B5EF4-FFF2-40B4-BE49-F238E27FC236}">
                  <a16:creationId xmlns:a16="http://schemas.microsoft.com/office/drawing/2014/main" id="{2B2347F5-9BFF-05EA-787F-051B019B3538}"/>
                </a:ext>
              </a:extLst>
            </p:cNvPr>
            <p:cNvSpPr/>
            <p:nvPr/>
          </p:nvSpPr>
          <p:spPr>
            <a:xfrm>
              <a:off x="465647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5129;p72">
              <a:extLst>
                <a:ext uri="{FF2B5EF4-FFF2-40B4-BE49-F238E27FC236}">
                  <a16:creationId xmlns:a16="http://schemas.microsoft.com/office/drawing/2014/main" id="{B7847552-7571-5DFE-DF11-5644A79214F8}"/>
                </a:ext>
              </a:extLst>
            </p:cNvPr>
            <p:cNvSpPr/>
            <p:nvPr/>
          </p:nvSpPr>
          <p:spPr>
            <a:xfrm>
              <a:off x="45802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5130;p72">
              <a:extLst>
                <a:ext uri="{FF2B5EF4-FFF2-40B4-BE49-F238E27FC236}">
                  <a16:creationId xmlns:a16="http://schemas.microsoft.com/office/drawing/2014/main" id="{BAAD2BA5-86B0-504E-9739-A1437A75AF03}"/>
                </a:ext>
              </a:extLst>
            </p:cNvPr>
            <p:cNvSpPr/>
            <p:nvPr/>
          </p:nvSpPr>
          <p:spPr>
            <a:xfrm>
              <a:off x="45802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5131;p72">
              <a:extLst>
                <a:ext uri="{FF2B5EF4-FFF2-40B4-BE49-F238E27FC236}">
                  <a16:creationId xmlns:a16="http://schemas.microsoft.com/office/drawing/2014/main" id="{365B23B4-2D9D-D1EB-3F51-3012A17024E8}"/>
                </a:ext>
              </a:extLst>
            </p:cNvPr>
            <p:cNvSpPr/>
            <p:nvPr/>
          </p:nvSpPr>
          <p:spPr>
            <a:xfrm>
              <a:off x="45802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5132;p72">
              <a:extLst>
                <a:ext uri="{FF2B5EF4-FFF2-40B4-BE49-F238E27FC236}">
                  <a16:creationId xmlns:a16="http://schemas.microsoft.com/office/drawing/2014/main" id="{F18CA4CF-7A72-8962-7849-998B532F74EE}"/>
                </a:ext>
              </a:extLst>
            </p:cNvPr>
            <p:cNvSpPr/>
            <p:nvPr/>
          </p:nvSpPr>
          <p:spPr>
            <a:xfrm>
              <a:off x="458025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5133;p72">
              <a:extLst>
                <a:ext uri="{FF2B5EF4-FFF2-40B4-BE49-F238E27FC236}">
                  <a16:creationId xmlns:a16="http://schemas.microsoft.com/office/drawing/2014/main" id="{AC9EE335-8DF7-17FA-D250-5FF4765BDD57}"/>
                </a:ext>
              </a:extLst>
            </p:cNvPr>
            <p:cNvSpPr/>
            <p:nvPr/>
          </p:nvSpPr>
          <p:spPr>
            <a:xfrm>
              <a:off x="458025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5134;p72">
              <a:extLst>
                <a:ext uri="{FF2B5EF4-FFF2-40B4-BE49-F238E27FC236}">
                  <a16:creationId xmlns:a16="http://schemas.microsoft.com/office/drawing/2014/main" id="{06D2EBA6-C8F7-5DA3-0B55-8251AC53AF41}"/>
                </a:ext>
              </a:extLst>
            </p:cNvPr>
            <p:cNvSpPr/>
            <p:nvPr/>
          </p:nvSpPr>
          <p:spPr>
            <a:xfrm>
              <a:off x="45802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5135;p72">
              <a:extLst>
                <a:ext uri="{FF2B5EF4-FFF2-40B4-BE49-F238E27FC236}">
                  <a16:creationId xmlns:a16="http://schemas.microsoft.com/office/drawing/2014/main" id="{C6F297B9-D71F-32C5-3F37-5E9611473391}"/>
                </a:ext>
              </a:extLst>
            </p:cNvPr>
            <p:cNvSpPr/>
            <p:nvPr/>
          </p:nvSpPr>
          <p:spPr>
            <a:xfrm>
              <a:off x="45802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5136;p72">
              <a:extLst>
                <a:ext uri="{FF2B5EF4-FFF2-40B4-BE49-F238E27FC236}">
                  <a16:creationId xmlns:a16="http://schemas.microsoft.com/office/drawing/2014/main" id="{6E0205F3-0BF9-8C3F-4A00-D48605876FC4}"/>
                </a:ext>
              </a:extLst>
            </p:cNvPr>
            <p:cNvSpPr/>
            <p:nvPr/>
          </p:nvSpPr>
          <p:spPr>
            <a:xfrm>
              <a:off x="45802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5137;p72">
              <a:extLst>
                <a:ext uri="{FF2B5EF4-FFF2-40B4-BE49-F238E27FC236}">
                  <a16:creationId xmlns:a16="http://schemas.microsoft.com/office/drawing/2014/main" id="{DABE74EE-DDAE-AD2A-E31A-A4DB6122BE88}"/>
                </a:ext>
              </a:extLst>
            </p:cNvPr>
            <p:cNvSpPr/>
            <p:nvPr/>
          </p:nvSpPr>
          <p:spPr>
            <a:xfrm>
              <a:off x="45040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5138;p72">
              <a:extLst>
                <a:ext uri="{FF2B5EF4-FFF2-40B4-BE49-F238E27FC236}">
                  <a16:creationId xmlns:a16="http://schemas.microsoft.com/office/drawing/2014/main" id="{37056BE6-6C9A-2BE6-CFC5-54B43F310004}"/>
                </a:ext>
              </a:extLst>
            </p:cNvPr>
            <p:cNvSpPr/>
            <p:nvPr/>
          </p:nvSpPr>
          <p:spPr>
            <a:xfrm>
              <a:off x="450405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5139;p72">
              <a:extLst>
                <a:ext uri="{FF2B5EF4-FFF2-40B4-BE49-F238E27FC236}">
                  <a16:creationId xmlns:a16="http://schemas.microsoft.com/office/drawing/2014/main" id="{090A6088-046D-966E-B47B-5FCFDE333047}"/>
                </a:ext>
              </a:extLst>
            </p:cNvPr>
            <p:cNvSpPr/>
            <p:nvPr/>
          </p:nvSpPr>
          <p:spPr>
            <a:xfrm>
              <a:off x="45040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5140;p72">
              <a:extLst>
                <a:ext uri="{FF2B5EF4-FFF2-40B4-BE49-F238E27FC236}">
                  <a16:creationId xmlns:a16="http://schemas.microsoft.com/office/drawing/2014/main" id="{741BB688-89AD-E37E-000F-614A9DAF0789}"/>
                </a:ext>
              </a:extLst>
            </p:cNvPr>
            <p:cNvSpPr/>
            <p:nvPr/>
          </p:nvSpPr>
          <p:spPr>
            <a:xfrm>
              <a:off x="45040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5141;p72">
              <a:extLst>
                <a:ext uri="{FF2B5EF4-FFF2-40B4-BE49-F238E27FC236}">
                  <a16:creationId xmlns:a16="http://schemas.microsoft.com/office/drawing/2014/main" id="{C5639357-A37E-E409-F9DE-D2BE4508C29D}"/>
                </a:ext>
              </a:extLst>
            </p:cNvPr>
            <p:cNvSpPr/>
            <p:nvPr/>
          </p:nvSpPr>
          <p:spPr>
            <a:xfrm>
              <a:off x="45040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5142;p72">
              <a:extLst>
                <a:ext uri="{FF2B5EF4-FFF2-40B4-BE49-F238E27FC236}">
                  <a16:creationId xmlns:a16="http://schemas.microsoft.com/office/drawing/2014/main" id="{AD1CEB07-F97D-720E-E783-D2A611C8623D}"/>
                </a:ext>
              </a:extLst>
            </p:cNvPr>
            <p:cNvSpPr/>
            <p:nvPr/>
          </p:nvSpPr>
          <p:spPr>
            <a:xfrm>
              <a:off x="45040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5143;p72">
              <a:extLst>
                <a:ext uri="{FF2B5EF4-FFF2-40B4-BE49-F238E27FC236}">
                  <a16:creationId xmlns:a16="http://schemas.microsoft.com/office/drawing/2014/main" id="{A90BE8B4-F451-29C5-857F-54C44872AA7E}"/>
                </a:ext>
              </a:extLst>
            </p:cNvPr>
            <p:cNvSpPr/>
            <p:nvPr/>
          </p:nvSpPr>
          <p:spPr>
            <a:xfrm>
              <a:off x="442782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5144;p72">
              <a:extLst>
                <a:ext uri="{FF2B5EF4-FFF2-40B4-BE49-F238E27FC236}">
                  <a16:creationId xmlns:a16="http://schemas.microsoft.com/office/drawing/2014/main" id="{3235C222-BC22-EAAD-5FF5-D1BA260C52BF}"/>
                </a:ext>
              </a:extLst>
            </p:cNvPr>
            <p:cNvSpPr/>
            <p:nvPr/>
          </p:nvSpPr>
          <p:spPr>
            <a:xfrm>
              <a:off x="44278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6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5145;p72">
              <a:extLst>
                <a:ext uri="{FF2B5EF4-FFF2-40B4-BE49-F238E27FC236}">
                  <a16:creationId xmlns:a16="http://schemas.microsoft.com/office/drawing/2014/main" id="{65001DB7-5C93-C5BE-3783-FB2C2F988C9D}"/>
                </a:ext>
              </a:extLst>
            </p:cNvPr>
            <p:cNvSpPr/>
            <p:nvPr/>
          </p:nvSpPr>
          <p:spPr>
            <a:xfrm>
              <a:off x="442782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5146;p72">
              <a:extLst>
                <a:ext uri="{FF2B5EF4-FFF2-40B4-BE49-F238E27FC236}">
                  <a16:creationId xmlns:a16="http://schemas.microsoft.com/office/drawing/2014/main" id="{E7A71D9A-5AC1-74E1-C32B-6FBC63E2FCB0}"/>
                </a:ext>
              </a:extLst>
            </p:cNvPr>
            <p:cNvSpPr/>
            <p:nvPr/>
          </p:nvSpPr>
          <p:spPr>
            <a:xfrm>
              <a:off x="44278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5147;p72">
              <a:extLst>
                <a:ext uri="{FF2B5EF4-FFF2-40B4-BE49-F238E27FC236}">
                  <a16:creationId xmlns:a16="http://schemas.microsoft.com/office/drawing/2014/main" id="{B508019A-26EC-9533-699D-B876EC883ED9}"/>
                </a:ext>
              </a:extLst>
            </p:cNvPr>
            <p:cNvSpPr/>
            <p:nvPr/>
          </p:nvSpPr>
          <p:spPr>
            <a:xfrm>
              <a:off x="44278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5148;p72">
              <a:extLst>
                <a:ext uri="{FF2B5EF4-FFF2-40B4-BE49-F238E27FC236}">
                  <a16:creationId xmlns:a16="http://schemas.microsoft.com/office/drawing/2014/main" id="{CAA816DB-1FEB-9F58-170C-82C785CF8CE3}"/>
                </a:ext>
              </a:extLst>
            </p:cNvPr>
            <p:cNvSpPr/>
            <p:nvPr/>
          </p:nvSpPr>
          <p:spPr>
            <a:xfrm>
              <a:off x="44278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5149;p72">
              <a:extLst>
                <a:ext uri="{FF2B5EF4-FFF2-40B4-BE49-F238E27FC236}">
                  <a16:creationId xmlns:a16="http://schemas.microsoft.com/office/drawing/2014/main" id="{1CFD566F-8991-E7ED-C529-4778FD0EBF60}"/>
                </a:ext>
              </a:extLst>
            </p:cNvPr>
            <p:cNvSpPr/>
            <p:nvPr/>
          </p:nvSpPr>
          <p:spPr>
            <a:xfrm>
              <a:off x="435160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5150;p72">
              <a:extLst>
                <a:ext uri="{FF2B5EF4-FFF2-40B4-BE49-F238E27FC236}">
                  <a16:creationId xmlns:a16="http://schemas.microsoft.com/office/drawing/2014/main" id="{24556C18-D3DA-2341-9D52-B27EF07C5B7F}"/>
                </a:ext>
              </a:extLst>
            </p:cNvPr>
            <p:cNvSpPr/>
            <p:nvPr/>
          </p:nvSpPr>
          <p:spPr>
            <a:xfrm>
              <a:off x="435160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5151;p72">
              <a:extLst>
                <a:ext uri="{FF2B5EF4-FFF2-40B4-BE49-F238E27FC236}">
                  <a16:creationId xmlns:a16="http://schemas.microsoft.com/office/drawing/2014/main" id="{1C43D214-0367-97F2-3C46-7DEEDADD8C86}"/>
                </a:ext>
              </a:extLst>
            </p:cNvPr>
            <p:cNvSpPr/>
            <p:nvPr/>
          </p:nvSpPr>
          <p:spPr>
            <a:xfrm>
              <a:off x="435160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5152;p72">
              <a:extLst>
                <a:ext uri="{FF2B5EF4-FFF2-40B4-BE49-F238E27FC236}">
                  <a16:creationId xmlns:a16="http://schemas.microsoft.com/office/drawing/2014/main" id="{96430D13-3E09-D477-8D22-FDC0FDDC2CB2}"/>
                </a:ext>
              </a:extLst>
            </p:cNvPr>
            <p:cNvSpPr/>
            <p:nvPr/>
          </p:nvSpPr>
          <p:spPr>
            <a:xfrm>
              <a:off x="435160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5153;p72">
              <a:extLst>
                <a:ext uri="{FF2B5EF4-FFF2-40B4-BE49-F238E27FC236}">
                  <a16:creationId xmlns:a16="http://schemas.microsoft.com/office/drawing/2014/main" id="{E7EC6B54-DF3D-1E36-CA09-EABBBB6EA24F}"/>
                </a:ext>
              </a:extLst>
            </p:cNvPr>
            <p:cNvSpPr/>
            <p:nvPr/>
          </p:nvSpPr>
          <p:spPr>
            <a:xfrm>
              <a:off x="42756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5154;p72">
              <a:extLst>
                <a:ext uri="{FF2B5EF4-FFF2-40B4-BE49-F238E27FC236}">
                  <a16:creationId xmlns:a16="http://schemas.microsoft.com/office/drawing/2014/main" id="{A06E774D-860A-11B4-0EEE-5F4060075764}"/>
                </a:ext>
              </a:extLst>
            </p:cNvPr>
            <p:cNvSpPr/>
            <p:nvPr/>
          </p:nvSpPr>
          <p:spPr>
            <a:xfrm>
              <a:off x="42756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5155;p72">
              <a:extLst>
                <a:ext uri="{FF2B5EF4-FFF2-40B4-BE49-F238E27FC236}">
                  <a16:creationId xmlns:a16="http://schemas.microsoft.com/office/drawing/2014/main" id="{F4158BAE-0788-5FDA-2DC9-432D9E6EF7D6}"/>
                </a:ext>
              </a:extLst>
            </p:cNvPr>
            <p:cNvSpPr/>
            <p:nvPr/>
          </p:nvSpPr>
          <p:spPr>
            <a:xfrm>
              <a:off x="42756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5156;p72">
              <a:extLst>
                <a:ext uri="{FF2B5EF4-FFF2-40B4-BE49-F238E27FC236}">
                  <a16:creationId xmlns:a16="http://schemas.microsoft.com/office/drawing/2014/main" id="{4BDBF559-058F-44D7-5B10-629220943C44}"/>
                </a:ext>
              </a:extLst>
            </p:cNvPr>
            <p:cNvSpPr/>
            <p:nvPr/>
          </p:nvSpPr>
          <p:spPr>
            <a:xfrm>
              <a:off x="42756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5157;p72">
              <a:extLst>
                <a:ext uri="{FF2B5EF4-FFF2-40B4-BE49-F238E27FC236}">
                  <a16:creationId xmlns:a16="http://schemas.microsoft.com/office/drawing/2014/main" id="{83F12A69-BD24-6FC8-21A4-4DAE49491117}"/>
                </a:ext>
              </a:extLst>
            </p:cNvPr>
            <p:cNvSpPr/>
            <p:nvPr/>
          </p:nvSpPr>
          <p:spPr>
            <a:xfrm>
              <a:off x="42756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5158;p72">
              <a:extLst>
                <a:ext uri="{FF2B5EF4-FFF2-40B4-BE49-F238E27FC236}">
                  <a16:creationId xmlns:a16="http://schemas.microsoft.com/office/drawing/2014/main" id="{B1787A99-CCEC-FBB7-6148-5EF4231067BF}"/>
                </a:ext>
              </a:extLst>
            </p:cNvPr>
            <p:cNvSpPr/>
            <p:nvPr/>
          </p:nvSpPr>
          <p:spPr>
            <a:xfrm>
              <a:off x="42756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5159;p72">
              <a:extLst>
                <a:ext uri="{FF2B5EF4-FFF2-40B4-BE49-F238E27FC236}">
                  <a16:creationId xmlns:a16="http://schemas.microsoft.com/office/drawing/2014/main" id="{65EC88B4-94D9-9F44-294A-CF121DC3C5B6}"/>
                </a:ext>
              </a:extLst>
            </p:cNvPr>
            <p:cNvSpPr/>
            <p:nvPr/>
          </p:nvSpPr>
          <p:spPr>
            <a:xfrm>
              <a:off x="419940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5160;p72">
              <a:extLst>
                <a:ext uri="{FF2B5EF4-FFF2-40B4-BE49-F238E27FC236}">
                  <a16:creationId xmlns:a16="http://schemas.microsoft.com/office/drawing/2014/main" id="{F703156B-DAD8-7516-3D79-67FFA58EEBA4}"/>
                </a:ext>
              </a:extLst>
            </p:cNvPr>
            <p:cNvSpPr/>
            <p:nvPr/>
          </p:nvSpPr>
          <p:spPr>
            <a:xfrm>
              <a:off x="419940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5161;p72">
              <a:extLst>
                <a:ext uri="{FF2B5EF4-FFF2-40B4-BE49-F238E27FC236}">
                  <a16:creationId xmlns:a16="http://schemas.microsoft.com/office/drawing/2014/main" id="{07570F2E-45C3-76DD-FF1A-E846ADBD2513}"/>
                </a:ext>
              </a:extLst>
            </p:cNvPr>
            <p:cNvSpPr/>
            <p:nvPr/>
          </p:nvSpPr>
          <p:spPr>
            <a:xfrm>
              <a:off x="41994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19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5162;p72">
              <a:extLst>
                <a:ext uri="{FF2B5EF4-FFF2-40B4-BE49-F238E27FC236}">
                  <a16:creationId xmlns:a16="http://schemas.microsoft.com/office/drawing/2014/main" id="{8114C6D9-56F8-C2E1-CE31-91D5950DFA23}"/>
                </a:ext>
              </a:extLst>
            </p:cNvPr>
            <p:cNvSpPr/>
            <p:nvPr/>
          </p:nvSpPr>
          <p:spPr>
            <a:xfrm>
              <a:off x="41231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5163;p72">
              <a:extLst>
                <a:ext uri="{FF2B5EF4-FFF2-40B4-BE49-F238E27FC236}">
                  <a16:creationId xmlns:a16="http://schemas.microsoft.com/office/drawing/2014/main" id="{A293C1B4-F7C7-157B-EFDA-D2328AB45B5A}"/>
                </a:ext>
              </a:extLst>
            </p:cNvPr>
            <p:cNvSpPr/>
            <p:nvPr/>
          </p:nvSpPr>
          <p:spPr>
            <a:xfrm>
              <a:off x="41231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5" name="Google Shape;1425;p42"/>
          <p:cNvSpPr txBox="1">
            <a:spLocks noGrp="1"/>
          </p:cNvSpPr>
          <p:nvPr>
            <p:ph type="title"/>
          </p:nvPr>
        </p:nvSpPr>
        <p:spPr>
          <a:xfrm>
            <a:off x="3424066" y="3475500"/>
            <a:ext cx="50067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USING AI FOR MINISTRY</a:t>
            </a:r>
            <a:endParaRPr dirty="0"/>
          </a:p>
        </p:txBody>
      </p:sp>
      <p:sp>
        <p:nvSpPr>
          <p:cNvPr id="1426" name="Google Shape;1426;p42"/>
          <p:cNvSpPr txBox="1">
            <a:spLocks noGrp="1"/>
          </p:cNvSpPr>
          <p:nvPr>
            <p:ph type="subTitle" idx="1"/>
          </p:nvPr>
        </p:nvSpPr>
        <p:spPr>
          <a:xfrm>
            <a:off x="1400175" y="378619"/>
            <a:ext cx="7030475" cy="32932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dirty="0"/>
              <a:t>02   </a:t>
            </a:r>
            <a:r>
              <a:rPr lang="en" sz="6600" b="1" dirty="0"/>
              <a:t>HOW?</a:t>
            </a:r>
            <a:endParaRPr sz="6600" b="1" dirty="0"/>
          </a:p>
        </p:txBody>
      </p:sp>
      <p:grpSp>
        <p:nvGrpSpPr>
          <p:cNvPr id="1429" name="Google Shape;1429;p42"/>
          <p:cNvGrpSpPr/>
          <p:nvPr/>
        </p:nvGrpSpPr>
        <p:grpSpPr>
          <a:xfrm>
            <a:off x="8219800" y="2094550"/>
            <a:ext cx="76825" cy="76800"/>
            <a:chOff x="3104875" y="1099400"/>
            <a:chExt cx="76825" cy="76800"/>
          </a:xfrm>
        </p:grpSpPr>
        <p:sp>
          <p:nvSpPr>
            <p:cNvPr id="1430" name="Google Shape;1430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2" name="Google Shape;1432;p42"/>
          <p:cNvGrpSpPr/>
          <p:nvPr/>
        </p:nvGrpSpPr>
        <p:grpSpPr>
          <a:xfrm>
            <a:off x="2830475" y="905613"/>
            <a:ext cx="76825" cy="76800"/>
            <a:chOff x="3104875" y="1099400"/>
            <a:chExt cx="76825" cy="76800"/>
          </a:xfrm>
        </p:grpSpPr>
        <p:sp>
          <p:nvSpPr>
            <p:cNvPr id="1433" name="Google Shape;1433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6" name="Google Shape;1436;p42"/>
          <p:cNvGrpSpPr/>
          <p:nvPr/>
        </p:nvGrpSpPr>
        <p:grpSpPr>
          <a:xfrm>
            <a:off x="1038925" y="3057463"/>
            <a:ext cx="76825" cy="76800"/>
            <a:chOff x="3104875" y="1099400"/>
            <a:chExt cx="76825" cy="76800"/>
          </a:xfrm>
        </p:grpSpPr>
        <p:sp>
          <p:nvSpPr>
            <p:cNvPr id="1437" name="Google Shape;1437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9" name="Google Shape;1439;p42"/>
          <p:cNvGrpSpPr/>
          <p:nvPr/>
        </p:nvGrpSpPr>
        <p:grpSpPr>
          <a:xfrm>
            <a:off x="7587300" y="4276238"/>
            <a:ext cx="76825" cy="76800"/>
            <a:chOff x="3104875" y="1099400"/>
            <a:chExt cx="76825" cy="76800"/>
          </a:xfrm>
        </p:grpSpPr>
        <p:sp>
          <p:nvSpPr>
            <p:cNvPr id="1440" name="Google Shape;1440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2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p4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THREE THINGS (MAC)</a:t>
            </a:r>
            <a:endParaRPr dirty="0"/>
          </a:p>
        </p:txBody>
      </p:sp>
      <p:sp>
        <p:nvSpPr>
          <p:cNvPr id="1447" name="Google Shape;1447;p43"/>
          <p:cNvSpPr txBox="1">
            <a:spLocks noGrp="1"/>
          </p:cNvSpPr>
          <p:nvPr>
            <p:ph type="subTitle" idx="1"/>
          </p:nvPr>
        </p:nvSpPr>
        <p:spPr>
          <a:xfrm>
            <a:off x="3021399" y="2939220"/>
            <a:ext cx="2505600" cy="11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Who are your audience? Children, Young people, Elderly</a:t>
            </a:r>
            <a:endParaRPr dirty="0"/>
          </a:p>
        </p:txBody>
      </p:sp>
      <p:sp>
        <p:nvSpPr>
          <p:cNvPr id="1448" name="Google Shape;1448;p43"/>
          <p:cNvSpPr txBox="1">
            <a:spLocks noGrp="1"/>
          </p:cNvSpPr>
          <p:nvPr>
            <p:ph type="subTitle" idx="2"/>
          </p:nvPr>
        </p:nvSpPr>
        <p:spPr>
          <a:xfrm>
            <a:off x="208839" y="2896080"/>
            <a:ext cx="2505600" cy="11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have you been doing or what do you want to do?</a:t>
            </a:r>
            <a:endParaRPr dirty="0"/>
          </a:p>
        </p:txBody>
      </p:sp>
      <p:sp>
        <p:nvSpPr>
          <p:cNvPr id="1449" name="Google Shape;1449;p43"/>
          <p:cNvSpPr txBox="1">
            <a:spLocks noGrp="1"/>
          </p:cNvSpPr>
          <p:nvPr>
            <p:ph type="subTitle" idx="3"/>
          </p:nvPr>
        </p:nvSpPr>
        <p:spPr>
          <a:xfrm>
            <a:off x="3021399" y="2482043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AUDIENCE</a:t>
            </a:r>
            <a:endParaRPr dirty="0"/>
          </a:p>
        </p:txBody>
      </p:sp>
      <p:sp>
        <p:nvSpPr>
          <p:cNvPr id="1450" name="Google Shape;1450;p43"/>
          <p:cNvSpPr txBox="1">
            <a:spLocks noGrp="1"/>
          </p:cNvSpPr>
          <p:nvPr>
            <p:ph type="subTitle" idx="4"/>
          </p:nvPr>
        </p:nvSpPr>
        <p:spPr>
          <a:xfrm>
            <a:off x="208839" y="2438924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MINISTRY</a:t>
            </a:r>
            <a:endParaRPr dirty="0"/>
          </a:p>
        </p:txBody>
      </p:sp>
      <p:sp>
        <p:nvSpPr>
          <p:cNvPr id="1451" name="Google Shape;1451;p43"/>
          <p:cNvSpPr/>
          <p:nvPr/>
        </p:nvSpPr>
        <p:spPr>
          <a:xfrm rot="5400000">
            <a:off x="999887" y="1379374"/>
            <a:ext cx="956100" cy="8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p43"/>
          <p:cNvSpPr/>
          <p:nvPr/>
        </p:nvSpPr>
        <p:spPr>
          <a:xfrm rot="5400000">
            <a:off x="3714183" y="1421705"/>
            <a:ext cx="956100" cy="8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3" name="Google Shape;1453;p43"/>
          <p:cNvGrpSpPr/>
          <p:nvPr/>
        </p:nvGrpSpPr>
        <p:grpSpPr>
          <a:xfrm>
            <a:off x="7123225" y="1144988"/>
            <a:ext cx="76825" cy="76800"/>
            <a:chOff x="3104875" y="1099400"/>
            <a:chExt cx="76825" cy="76800"/>
          </a:xfrm>
        </p:grpSpPr>
        <p:sp>
          <p:nvSpPr>
            <p:cNvPr id="1454" name="Google Shape;1454;p43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3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6" name="Google Shape;1456;p43"/>
          <p:cNvGrpSpPr/>
          <p:nvPr/>
        </p:nvGrpSpPr>
        <p:grpSpPr>
          <a:xfrm>
            <a:off x="720000" y="5105100"/>
            <a:ext cx="76825" cy="76800"/>
            <a:chOff x="3104875" y="1099400"/>
            <a:chExt cx="76825" cy="76800"/>
          </a:xfrm>
        </p:grpSpPr>
        <p:sp>
          <p:nvSpPr>
            <p:cNvPr id="1457" name="Google Shape;1457;p43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3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9" name="Google Shape;1459;p43"/>
          <p:cNvGrpSpPr/>
          <p:nvPr/>
        </p:nvGrpSpPr>
        <p:grpSpPr>
          <a:xfrm>
            <a:off x="6228369" y="704407"/>
            <a:ext cx="76825" cy="76800"/>
            <a:chOff x="3104875" y="1099400"/>
            <a:chExt cx="76825" cy="76800"/>
          </a:xfrm>
        </p:grpSpPr>
        <p:sp>
          <p:nvSpPr>
            <p:cNvPr id="1460" name="Google Shape;1460;p43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3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62" name="Google Shape;1462;p43"/>
          <p:cNvPicPr preferRelativeResize="0"/>
          <p:nvPr/>
        </p:nvPicPr>
        <p:blipFill rotWithShape="1">
          <a:blip r:embed="rId3">
            <a:alphaModFix/>
          </a:blip>
          <a:srcRect l="15236" r="10474"/>
          <a:stretch/>
        </p:blipFill>
        <p:spPr>
          <a:xfrm rot="-5710310">
            <a:off x="8254989" y="3908574"/>
            <a:ext cx="1552574" cy="139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43"/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-8473750">
            <a:off x="8579445" y="4571189"/>
            <a:ext cx="903665" cy="8538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47;p43">
            <a:extLst>
              <a:ext uri="{FF2B5EF4-FFF2-40B4-BE49-F238E27FC236}">
                <a16:creationId xmlns:a16="http://schemas.microsoft.com/office/drawing/2014/main" id="{434BBF61-BC09-B4F1-1E96-3C8A728168C8}"/>
              </a:ext>
            </a:extLst>
          </p:cNvPr>
          <p:cNvSpPr txBox="1">
            <a:spLocks/>
          </p:cNvSpPr>
          <p:nvPr/>
        </p:nvSpPr>
        <p:spPr>
          <a:xfrm>
            <a:off x="5840995" y="2939220"/>
            <a:ext cx="2505600" cy="11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dirty="0"/>
              <a:t>Where will you find good content for your Ministry?</a:t>
            </a:r>
          </a:p>
        </p:txBody>
      </p:sp>
      <p:sp>
        <p:nvSpPr>
          <p:cNvPr id="3" name="Google Shape;1449;p43">
            <a:extLst>
              <a:ext uri="{FF2B5EF4-FFF2-40B4-BE49-F238E27FC236}">
                <a16:creationId xmlns:a16="http://schemas.microsoft.com/office/drawing/2014/main" id="{B80A28F0-63BB-318C-6E78-5693F9917F00}"/>
              </a:ext>
            </a:extLst>
          </p:cNvPr>
          <p:cNvSpPr txBox="1">
            <a:spLocks/>
          </p:cNvSpPr>
          <p:nvPr/>
        </p:nvSpPr>
        <p:spPr>
          <a:xfrm>
            <a:off x="5840995" y="2482043"/>
            <a:ext cx="250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1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GB" dirty="0"/>
              <a:t>CONTENT</a:t>
            </a:r>
          </a:p>
        </p:txBody>
      </p:sp>
      <p:sp>
        <p:nvSpPr>
          <p:cNvPr id="4" name="Google Shape;1452;p43">
            <a:extLst>
              <a:ext uri="{FF2B5EF4-FFF2-40B4-BE49-F238E27FC236}">
                <a16:creationId xmlns:a16="http://schemas.microsoft.com/office/drawing/2014/main" id="{A2062144-BF6D-6126-66C0-078BAA8DE164}"/>
              </a:ext>
            </a:extLst>
          </p:cNvPr>
          <p:cNvSpPr/>
          <p:nvPr/>
        </p:nvSpPr>
        <p:spPr>
          <a:xfrm rot="5400000">
            <a:off x="6548062" y="1421705"/>
            <a:ext cx="956100" cy="8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AF7E3685-2F1E-DBB0-A114-6BB761B7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6636959" y="1446852"/>
            <a:ext cx="778305" cy="77830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67C61A9-5D45-962A-2343-7FBF324559BC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3792183" y="1446852"/>
            <a:ext cx="800100" cy="8001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D8B5C8F-F0DC-7C3C-D1C9-D4917C65BB9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1112610" y="1397559"/>
            <a:ext cx="726619" cy="7222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7" name="Google Shape;1937;p56"/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>
            <a:off x="3501887" y="2687300"/>
            <a:ext cx="1920000" cy="1842726"/>
          </a:xfrm>
          <a:prstGeom prst="rect">
            <a:avLst/>
          </a:prstGeom>
          <a:noFill/>
          <a:ln>
            <a:noFill/>
          </a:ln>
        </p:spPr>
      </p:pic>
      <p:sp>
        <p:nvSpPr>
          <p:cNvPr id="1938" name="Google Shape;1938;p56"/>
          <p:cNvSpPr txBox="1">
            <a:spLocks noGrp="1"/>
          </p:cNvSpPr>
          <p:nvPr>
            <p:ph type="title"/>
          </p:nvPr>
        </p:nvSpPr>
        <p:spPr>
          <a:xfrm>
            <a:off x="3770719" y="2001148"/>
            <a:ext cx="5273269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SECRET IS GIVING THE RIGHT PROMPTS</a:t>
            </a:r>
            <a:endParaRPr dirty="0"/>
          </a:p>
        </p:txBody>
      </p:sp>
      <p:sp>
        <p:nvSpPr>
          <p:cNvPr id="1939" name="Google Shape;1939;p56"/>
          <p:cNvSpPr txBox="1">
            <a:spLocks noGrp="1"/>
          </p:cNvSpPr>
          <p:nvPr>
            <p:ph type="subTitle" idx="1"/>
          </p:nvPr>
        </p:nvSpPr>
        <p:spPr>
          <a:xfrm>
            <a:off x="3986213" y="2770020"/>
            <a:ext cx="4847686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/>
              <a:t>If you feed in garbage, AI will generate garbage for you</a:t>
            </a:r>
            <a:endParaRPr sz="2000" b="1" dirty="0"/>
          </a:p>
        </p:txBody>
      </p:sp>
      <p:grpSp>
        <p:nvGrpSpPr>
          <p:cNvPr id="1940" name="Google Shape;1940;p56"/>
          <p:cNvGrpSpPr/>
          <p:nvPr/>
        </p:nvGrpSpPr>
        <p:grpSpPr>
          <a:xfrm>
            <a:off x="380726" y="1228394"/>
            <a:ext cx="3504879" cy="3044204"/>
            <a:chOff x="5132202" y="929275"/>
            <a:chExt cx="3246461" cy="2819752"/>
          </a:xfrm>
        </p:grpSpPr>
        <p:grpSp>
          <p:nvGrpSpPr>
            <p:cNvPr id="1941" name="Google Shape;1941;p56"/>
            <p:cNvGrpSpPr/>
            <p:nvPr/>
          </p:nvGrpSpPr>
          <p:grpSpPr>
            <a:xfrm>
              <a:off x="5132202" y="929275"/>
              <a:ext cx="3246461" cy="2819752"/>
              <a:chOff x="5132202" y="929275"/>
              <a:chExt cx="3246461" cy="2819752"/>
            </a:xfrm>
          </p:grpSpPr>
          <p:sp>
            <p:nvSpPr>
              <p:cNvPr id="1942" name="Google Shape;1942;p56"/>
              <p:cNvSpPr/>
              <p:nvPr/>
            </p:nvSpPr>
            <p:spPr>
              <a:xfrm>
                <a:off x="5132202" y="929275"/>
                <a:ext cx="3246461" cy="2819752"/>
              </a:xfrm>
              <a:custGeom>
                <a:avLst/>
                <a:gdLst/>
                <a:ahLst/>
                <a:cxnLst/>
                <a:rect l="l" t="t" r="r" b="b"/>
                <a:pathLst>
                  <a:path w="168254" h="146139" extrusionOk="0">
                    <a:moveTo>
                      <a:pt x="4437" y="1"/>
                    </a:moveTo>
                    <a:cubicBezTo>
                      <a:pt x="2002" y="1"/>
                      <a:pt x="0" y="1969"/>
                      <a:pt x="0" y="4437"/>
                    </a:cubicBezTo>
                    <a:lnTo>
                      <a:pt x="0" y="141702"/>
                    </a:lnTo>
                    <a:cubicBezTo>
                      <a:pt x="0" y="144137"/>
                      <a:pt x="2002" y="146139"/>
                      <a:pt x="4437" y="146139"/>
                    </a:cubicBezTo>
                    <a:lnTo>
                      <a:pt x="163817" y="146139"/>
                    </a:lnTo>
                    <a:cubicBezTo>
                      <a:pt x="166252" y="146139"/>
                      <a:pt x="168254" y="144137"/>
                      <a:pt x="168254" y="141702"/>
                    </a:cubicBezTo>
                    <a:lnTo>
                      <a:pt x="168254" y="4437"/>
                    </a:lnTo>
                    <a:cubicBezTo>
                      <a:pt x="168254" y="1969"/>
                      <a:pt x="166252" y="1"/>
                      <a:pt x="163817" y="1"/>
                    </a:cubicBezTo>
                    <a:close/>
                  </a:path>
                </a:pathLst>
              </a:custGeom>
              <a:solidFill>
                <a:srgbClr val="733C9B">
                  <a:alpha val="33020"/>
                </a:srgbClr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3" name="Google Shape;1943;p56"/>
              <p:cNvSpPr/>
              <p:nvPr/>
            </p:nvSpPr>
            <p:spPr>
              <a:xfrm>
                <a:off x="5302009" y="1059945"/>
                <a:ext cx="177649" cy="177649"/>
              </a:xfrm>
              <a:custGeom>
                <a:avLst/>
                <a:gdLst/>
                <a:ahLst/>
                <a:cxnLst/>
                <a:rect l="l" t="t" r="r" b="b"/>
                <a:pathLst>
                  <a:path w="9207" h="9207" extrusionOk="0">
                    <a:moveTo>
                      <a:pt x="4603" y="0"/>
                    </a:moveTo>
                    <a:cubicBezTo>
                      <a:pt x="2035" y="0"/>
                      <a:pt x="0" y="2069"/>
                      <a:pt x="0" y="4604"/>
                    </a:cubicBezTo>
                    <a:cubicBezTo>
                      <a:pt x="0" y="7139"/>
                      <a:pt x="2035" y="9207"/>
                      <a:pt x="4603" y="9207"/>
                    </a:cubicBezTo>
                    <a:cubicBezTo>
                      <a:pt x="7139" y="9207"/>
                      <a:pt x="9207" y="7139"/>
                      <a:pt x="9207" y="4604"/>
                    </a:cubicBezTo>
                    <a:cubicBezTo>
                      <a:pt x="9207" y="2069"/>
                      <a:pt x="7139" y="0"/>
                      <a:pt x="46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4" name="Google Shape;1944;p56"/>
              <p:cNvSpPr/>
              <p:nvPr/>
            </p:nvSpPr>
            <p:spPr>
              <a:xfrm>
                <a:off x="5369582" y="1106294"/>
                <a:ext cx="39285" cy="39265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2035" extrusionOk="0">
                    <a:moveTo>
                      <a:pt x="1035" y="0"/>
                    </a:moveTo>
                    <a:cubicBezTo>
                      <a:pt x="468" y="0"/>
                      <a:pt x="1" y="467"/>
                      <a:pt x="1" y="1034"/>
                    </a:cubicBezTo>
                    <a:cubicBezTo>
                      <a:pt x="1" y="1601"/>
                      <a:pt x="468" y="2035"/>
                      <a:pt x="1035" y="2035"/>
                    </a:cubicBezTo>
                    <a:cubicBezTo>
                      <a:pt x="1602" y="2035"/>
                      <a:pt x="2035" y="1601"/>
                      <a:pt x="2035" y="1034"/>
                    </a:cubicBezTo>
                    <a:cubicBezTo>
                      <a:pt x="2035" y="467"/>
                      <a:pt x="1602" y="0"/>
                      <a:pt x="10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5" name="Google Shape;1945;p56"/>
              <p:cNvSpPr/>
              <p:nvPr/>
            </p:nvSpPr>
            <p:spPr>
              <a:xfrm>
                <a:off x="5356711" y="1148764"/>
                <a:ext cx="68246" cy="39921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2069" extrusionOk="0">
                    <a:moveTo>
                      <a:pt x="1768" y="1"/>
                    </a:moveTo>
                    <a:cubicBezTo>
                      <a:pt x="768" y="1"/>
                      <a:pt x="0" y="801"/>
                      <a:pt x="0" y="1802"/>
                    </a:cubicBezTo>
                    <a:lnTo>
                      <a:pt x="0" y="2069"/>
                    </a:lnTo>
                    <a:lnTo>
                      <a:pt x="3536" y="2069"/>
                    </a:lnTo>
                    <a:lnTo>
                      <a:pt x="3536" y="1802"/>
                    </a:lnTo>
                    <a:cubicBezTo>
                      <a:pt x="3536" y="801"/>
                      <a:pt x="2736" y="1"/>
                      <a:pt x="17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6" name="Google Shape;1946;p56"/>
              <p:cNvSpPr/>
              <p:nvPr/>
            </p:nvSpPr>
            <p:spPr>
              <a:xfrm>
                <a:off x="5597442" y="1105638"/>
                <a:ext cx="724083" cy="86268"/>
              </a:xfrm>
              <a:custGeom>
                <a:avLst/>
                <a:gdLst/>
                <a:ahLst/>
                <a:cxnLst/>
                <a:rect l="l" t="t" r="r" b="b"/>
                <a:pathLst>
                  <a:path w="37527" h="4471" extrusionOk="0">
                    <a:moveTo>
                      <a:pt x="2235" y="1"/>
                    </a:moveTo>
                    <a:cubicBezTo>
                      <a:pt x="1001" y="1"/>
                      <a:pt x="0" y="1001"/>
                      <a:pt x="0" y="2236"/>
                    </a:cubicBezTo>
                    <a:cubicBezTo>
                      <a:pt x="0" y="3470"/>
                      <a:pt x="1001" y="4471"/>
                      <a:pt x="2235" y="4471"/>
                    </a:cubicBezTo>
                    <a:lnTo>
                      <a:pt x="35292" y="4471"/>
                    </a:lnTo>
                    <a:cubicBezTo>
                      <a:pt x="36526" y="4471"/>
                      <a:pt x="37527" y="3470"/>
                      <a:pt x="37527" y="2236"/>
                    </a:cubicBezTo>
                    <a:cubicBezTo>
                      <a:pt x="37527" y="1001"/>
                      <a:pt x="36526" y="1"/>
                      <a:pt x="352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7" name="Google Shape;1947;p56"/>
              <p:cNvSpPr/>
              <p:nvPr/>
            </p:nvSpPr>
            <p:spPr>
              <a:xfrm>
                <a:off x="5347466" y="3275383"/>
                <a:ext cx="97845" cy="106219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5505" extrusionOk="0">
                    <a:moveTo>
                      <a:pt x="2169" y="1"/>
                    </a:moveTo>
                    <a:cubicBezTo>
                      <a:pt x="1969" y="1"/>
                      <a:pt x="1835" y="134"/>
                      <a:pt x="1802" y="334"/>
                    </a:cubicBezTo>
                    <a:cubicBezTo>
                      <a:pt x="1769" y="735"/>
                      <a:pt x="1669" y="1135"/>
                      <a:pt x="1502" y="1535"/>
                    </a:cubicBezTo>
                    <a:cubicBezTo>
                      <a:pt x="1402" y="1735"/>
                      <a:pt x="1202" y="1902"/>
                      <a:pt x="968" y="1902"/>
                    </a:cubicBezTo>
                    <a:lnTo>
                      <a:pt x="568" y="1902"/>
                    </a:lnTo>
                    <a:cubicBezTo>
                      <a:pt x="234" y="1902"/>
                      <a:pt x="1" y="2136"/>
                      <a:pt x="1" y="2436"/>
                    </a:cubicBezTo>
                    <a:lnTo>
                      <a:pt x="1" y="5038"/>
                    </a:lnTo>
                    <a:cubicBezTo>
                      <a:pt x="1" y="5305"/>
                      <a:pt x="201" y="5505"/>
                      <a:pt x="468" y="5505"/>
                    </a:cubicBezTo>
                    <a:lnTo>
                      <a:pt x="3770" y="5505"/>
                    </a:lnTo>
                    <a:cubicBezTo>
                      <a:pt x="3970" y="5505"/>
                      <a:pt x="4170" y="5338"/>
                      <a:pt x="4170" y="5105"/>
                    </a:cubicBezTo>
                    <a:cubicBezTo>
                      <a:pt x="4170" y="4938"/>
                      <a:pt x="4070" y="4804"/>
                      <a:pt x="3903" y="4738"/>
                    </a:cubicBezTo>
                    <a:cubicBezTo>
                      <a:pt x="3903" y="4738"/>
                      <a:pt x="3903" y="4704"/>
                      <a:pt x="3903" y="4704"/>
                    </a:cubicBezTo>
                    <a:lnTo>
                      <a:pt x="4037" y="4704"/>
                    </a:lnTo>
                    <a:cubicBezTo>
                      <a:pt x="4304" y="4704"/>
                      <a:pt x="4504" y="4504"/>
                      <a:pt x="4504" y="4237"/>
                    </a:cubicBezTo>
                    <a:cubicBezTo>
                      <a:pt x="4504" y="4037"/>
                      <a:pt x="4370" y="3870"/>
                      <a:pt x="4204" y="3804"/>
                    </a:cubicBezTo>
                    <a:cubicBezTo>
                      <a:pt x="4204" y="3804"/>
                      <a:pt x="4204" y="3804"/>
                      <a:pt x="4204" y="3770"/>
                    </a:cubicBezTo>
                    <a:lnTo>
                      <a:pt x="4337" y="3770"/>
                    </a:lnTo>
                    <a:cubicBezTo>
                      <a:pt x="4604" y="3770"/>
                      <a:pt x="4804" y="3570"/>
                      <a:pt x="4804" y="3303"/>
                    </a:cubicBezTo>
                    <a:cubicBezTo>
                      <a:pt x="4804" y="3103"/>
                      <a:pt x="4704" y="2936"/>
                      <a:pt x="4504" y="2870"/>
                    </a:cubicBezTo>
                    <a:cubicBezTo>
                      <a:pt x="4504" y="2870"/>
                      <a:pt x="4504" y="2836"/>
                      <a:pt x="4504" y="2836"/>
                    </a:cubicBezTo>
                    <a:lnTo>
                      <a:pt x="4571" y="2836"/>
                    </a:lnTo>
                    <a:cubicBezTo>
                      <a:pt x="4837" y="2836"/>
                      <a:pt x="5071" y="2603"/>
                      <a:pt x="5038" y="2336"/>
                    </a:cubicBezTo>
                    <a:cubicBezTo>
                      <a:pt x="5038" y="2069"/>
                      <a:pt x="4837" y="1902"/>
                      <a:pt x="4571" y="1902"/>
                    </a:cubicBezTo>
                    <a:lnTo>
                      <a:pt x="3136" y="1902"/>
                    </a:lnTo>
                    <a:cubicBezTo>
                      <a:pt x="2969" y="1902"/>
                      <a:pt x="2869" y="1769"/>
                      <a:pt x="2869" y="1602"/>
                    </a:cubicBezTo>
                    <a:lnTo>
                      <a:pt x="2903" y="1302"/>
                    </a:lnTo>
                    <a:cubicBezTo>
                      <a:pt x="2936" y="1002"/>
                      <a:pt x="2969" y="635"/>
                      <a:pt x="2803" y="368"/>
                    </a:cubicBezTo>
                    <a:cubicBezTo>
                      <a:pt x="2669" y="168"/>
                      <a:pt x="2436" y="1"/>
                      <a:pt x="21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8" name="Google Shape;1948;p56"/>
              <p:cNvSpPr/>
              <p:nvPr/>
            </p:nvSpPr>
            <p:spPr>
              <a:xfrm>
                <a:off x="5308856" y="3312083"/>
                <a:ext cx="34770" cy="69520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3603" extrusionOk="0">
                    <a:moveTo>
                      <a:pt x="401" y="0"/>
                    </a:moveTo>
                    <a:cubicBezTo>
                      <a:pt x="167" y="0"/>
                      <a:pt x="0" y="200"/>
                      <a:pt x="0" y="434"/>
                    </a:cubicBezTo>
                    <a:lnTo>
                      <a:pt x="0" y="3203"/>
                    </a:lnTo>
                    <a:cubicBezTo>
                      <a:pt x="0" y="3436"/>
                      <a:pt x="167" y="3603"/>
                      <a:pt x="401" y="3603"/>
                    </a:cubicBezTo>
                    <a:lnTo>
                      <a:pt x="1401" y="3603"/>
                    </a:lnTo>
                    <a:cubicBezTo>
                      <a:pt x="1635" y="3603"/>
                      <a:pt x="1802" y="3436"/>
                      <a:pt x="1802" y="3203"/>
                    </a:cubicBezTo>
                    <a:lnTo>
                      <a:pt x="1802" y="434"/>
                    </a:lnTo>
                    <a:cubicBezTo>
                      <a:pt x="1802" y="200"/>
                      <a:pt x="1601" y="0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9" name="Google Shape;1949;p56"/>
              <p:cNvSpPr/>
              <p:nvPr/>
            </p:nvSpPr>
            <p:spPr>
              <a:xfrm>
                <a:off x="5536061" y="3312083"/>
                <a:ext cx="97845" cy="106219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5505" extrusionOk="0">
                    <a:moveTo>
                      <a:pt x="1301" y="0"/>
                    </a:moveTo>
                    <a:cubicBezTo>
                      <a:pt x="1068" y="0"/>
                      <a:pt x="901" y="200"/>
                      <a:pt x="901" y="401"/>
                    </a:cubicBezTo>
                    <a:cubicBezTo>
                      <a:pt x="901" y="567"/>
                      <a:pt x="1001" y="734"/>
                      <a:pt x="1134" y="801"/>
                    </a:cubicBezTo>
                    <a:cubicBezTo>
                      <a:pt x="1134" y="801"/>
                      <a:pt x="1168" y="801"/>
                      <a:pt x="1168" y="834"/>
                    </a:cubicBezTo>
                    <a:lnTo>
                      <a:pt x="1001" y="834"/>
                    </a:lnTo>
                    <a:cubicBezTo>
                      <a:pt x="768" y="834"/>
                      <a:pt x="534" y="1034"/>
                      <a:pt x="534" y="1301"/>
                    </a:cubicBezTo>
                    <a:cubicBezTo>
                      <a:pt x="534" y="1501"/>
                      <a:pt x="667" y="1668"/>
                      <a:pt x="834" y="1735"/>
                    </a:cubicBezTo>
                    <a:cubicBezTo>
                      <a:pt x="834" y="1735"/>
                      <a:pt x="834" y="1768"/>
                      <a:pt x="834" y="1768"/>
                    </a:cubicBezTo>
                    <a:lnTo>
                      <a:pt x="701" y="1768"/>
                    </a:lnTo>
                    <a:cubicBezTo>
                      <a:pt x="434" y="1768"/>
                      <a:pt x="234" y="1968"/>
                      <a:pt x="234" y="2235"/>
                    </a:cubicBezTo>
                    <a:cubicBezTo>
                      <a:pt x="234" y="2435"/>
                      <a:pt x="367" y="2602"/>
                      <a:pt x="534" y="2669"/>
                    </a:cubicBezTo>
                    <a:cubicBezTo>
                      <a:pt x="534" y="2702"/>
                      <a:pt x="534" y="2702"/>
                      <a:pt x="534" y="2702"/>
                    </a:cubicBezTo>
                    <a:lnTo>
                      <a:pt x="467" y="2702"/>
                    </a:lnTo>
                    <a:cubicBezTo>
                      <a:pt x="200" y="2702"/>
                      <a:pt x="0" y="2936"/>
                      <a:pt x="0" y="3203"/>
                    </a:cubicBezTo>
                    <a:cubicBezTo>
                      <a:pt x="0" y="3436"/>
                      <a:pt x="234" y="3636"/>
                      <a:pt x="467" y="3636"/>
                    </a:cubicBezTo>
                    <a:lnTo>
                      <a:pt x="1935" y="3636"/>
                    </a:lnTo>
                    <a:cubicBezTo>
                      <a:pt x="2068" y="3636"/>
                      <a:pt x="2202" y="3770"/>
                      <a:pt x="2169" y="3903"/>
                    </a:cubicBezTo>
                    <a:lnTo>
                      <a:pt x="2135" y="4237"/>
                    </a:lnTo>
                    <a:cubicBezTo>
                      <a:pt x="2102" y="4503"/>
                      <a:pt x="2068" y="4870"/>
                      <a:pt x="2235" y="5137"/>
                    </a:cubicBezTo>
                    <a:cubicBezTo>
                      <a:pt x="2369" y="5371"/>
                      <a:pt x="2636" y="5504"/>
                      <a:pt x="2902" y="5504"/>
                    </a:cubicBezTo>
                    <a:cubicBezTo>
                      <a:pt x="3069" y="5504"/>
                      <a:pt x="3236" y="5371"/>
                      <a:pt x="3236" y="5204"/>
                    </a:cubicBezTo>
                    <a:cubicBezTo>
                      <a:pt x="3269" y="4770"/>
                      <a:pt x="3369" y="4370"/>
                      <a:pt x="3536" y="4003"/>
                    </a:cubicBezTo>
                    <a:cubicBezTo>
                      <a:pt x="3636" y="3770"/>
                      <a:pt x="3870" y="3636"/>
                      <a:pt x="4103" y="3636"/>
                    </a:cubicBezTo>
                    <a:lnTo>
                      <a:pt x="4504" y="3636"/>
                    </a:lnTo>
                    <a:cubicBezTo>
                      <a:pt x="4804" y="3636"/>
                      <a:pt x="5071" y="3369"/>
                      <a:pt x="5071" y="3069"/>
                    </a:cubicBezTo>
                    <a:lnTo>
                      <a:pt x="5071" y="467"/>
                    </a:lnTo>
                    <a:cubicBezTo>
                      <a:pt x="5071" y="200"/>
                      <a:pt x="4837" y="0"/>
                      <a:pt x="46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0" name="Google Shape;1950;p56"/>
              <p:cNvSpPr/>
              <p:nvPr/>
            </p:nvSpPr>
            <p:spPr>
              <a:xfrm>
                <a:off x="5637111" y="3312083"/>
                <a:ext cx="35426" cy="69520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3603" extrusionOk="0">
                    <a:moveTo>
                      <a:pt x="434" y="0"/>
                    </a:moveTo>
                    <a:cubicBezTo>
                      <a:pt x="201" y="0"/>
                      <a:pt x="0" y="200"/>
                      <a:pt x="0" y="434"/>
                    </a:cubicBezTo>
                    <a:lnTo>
                      <a:pt x="0" y="3203"/>
                    </a:lnTo>
                    <a:cubicBezTo>
                      <a:pt x="0" y="3436"/>
                      <a:pt x="201" y="3603"/>
                      <a:pt x="434" y="3603"/>
                    </a:cubicBezTo>
                    <a:lnTo>
                      <a:pt x="1401" y="3603"/>
                    </a:lnTo>
                    <a:cubicBezTo>
                      <a:pt x="1635" y="3603"/>
                      <a:pt x="1835" y="3436"/>
                      <a:pt x="1835" y="3203"/>
                    </a:cubicBezTo>
                    <a:lnTo>
                      <a:pt x="1835" y="434"/>
                    </a:lnTo>
                    <a:cubicBezTo>
                      <a:pt x="1835" y="200"/>
                      <a:pt x="1635" y="0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1" name="Google Shape;1951;p56"/>
              <p:cNvSpPr/>
              <p:nvPr/>
            </p:nvSpPr>
            <p:spPr>
              <a:xfrm>
                <a:off x="5768417" y="3306410"/>
                <a:ext cx="127443" cy="75193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3897" extrusionOk="0">
                    <a:moveTo>
                      <a:pt x="3697" y="0"/>
                    </a:moveTo>
                    <a:cubicBezTo>
                      <a:pt x="3490" y="0"/>
                      <a:pt x="3303" y="169"/>
                      <a:pt x="3303" y="394"/>
                    </a:cubicBezTo>
                    <a:lnTo>
                      <a:pt x="3303" y="1128"/>
                    </a:lnTo>
                    <a:cubicBezTo>
                      <a:pt x="2035" y="1195"/>
                      <a:pt x="0" y="1662"/>
                      <a:pt x="0" y="3897"/>
                    </a:cubicBezTo>
                    <a:cubicBezTo>
                      <a:pt x="0" y="3897"/>
                      <a:pt x="801" y="2796"/>
                      <a:pt x="3303" y="2563"/>
                    </a:cubicBezTo>
                    <a:lnTo>
                      <a:pt x="3303" y="3230"/>
                    </a:lnTo>
                    <a:cubicBezTo>
                      <a:pt x="3303" y="3458"/>
                      <a:pt x="3496" y="3610"/>
                      <a:pt x="3707" y="3610"/>
                    </a:cubicBezTo>
                    <a:cubicBezTo>
                      <a:pt x="3772" y="3610"/>
                      <a:pt x="3840" y="3595"/>
                      <a:pt x="3903" y="3563"/>
                    </a:cubicBezTo>
                    <a:lnTo>
                      <a:pt x="6338" y="2162"/>
                    </a:lnTo>
                    <a:cubicBezTo>
                      <a:pt x="6605" y="1995"/>
                      <a:pt x="6605" y="1629"/>
                      <a:pt x="6338" y="1462"/>
                    </a:cubicBezTo>
                    <a:lnTo>
                      <a:pt x="3903" y="61"/>
                    </a:lnTo>
                    <a:cubicBezTo>
                      <a:pt x="3836" y="19"/>
                      <a:pt x="3765" y="0"/>
                      <a:pt x="3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2" name="Google Shape;1952;p56"/>
              <p:cNvSpPr/>
              <p:nvPr/>
            </p:nvSpPr>
            <p:spPr>
              <a:xfrm>
                <a:off x="6005926" y="3312083"/>
                <a:ext cx="105563" cy="8374"/>
              </a:xfrm>
              <a:custGeom>
                <a:avLst/>
                <a:gdLst/>
                <a:ahLst/>
                <a:cxnLst/>
                <a:rect l="l" t="t" r="r" b="b"/>
                <a:pathLst>
                  <a:path w="5471" h="434" extrusionOk="0">
                    <a:moveTo>
                      <a:pt x="0" y="0"/>
                    </a:moveTo>
                    <a:lnTo>
                      <a:pt x="0" y="434"/>
                    </a:lnTo>
                    <a:lnTo>
                      <a:pt x="5471" y="434"/>
                    </a:lnTo>
                    <a:lnTo>
                      <a:pt x="547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3" name="Google Shape;1953;p56"/>
              <p:cNvSpPr/>
              <p:nvPr/>
            </p:nvSpPr>
            <p:spPr>
              <a:xfrm>
                <a:off x="6005926" y="3324953"/>
                <a:ext cx="105563" cy="7737"/>
              </a:xfrm>
              <a:custGeom>
                <a:avLst/>
                <a:gdLst/>
                <a:ahLst/>
                <a:cxnLst/>
                <a:rect l="l" t="t" r="r" b="b"/>
                <a:pathLst>
                  <a:path w="5471" h="401" extrusionOk="0">
                    <a:moveTo>
                      <a:pt x="0" y="0"/>
                    </a:moveTo>
                    <a:lnTo>
                      <a:pt x="0" y="401"/>
                    </a:lnTo>
                    <a:lnTo>
                      <a:pt x="5471" y="401"/>
                    </a:lnTo>
                    <a:lnTo>
                      <a:pt x="547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4" name="Google Shape;1954;p56"/>
              <p:cNvSpPr/>
              <p:nvPr/>
            </p:nvSpPr>
            <p:spPr>
              <a:xfrm>
                <a:off x="6005926" y="3337187"/>
                <a:ext cx="32840" cy="8374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34" extrusionOk="0">
                    <a:moveTo>
                      <a:pt x="0" y="0"/>
                    </a:moveTo>
                    <a:lnTo>
                      <a:pt x="0" y="434"/>
                    </a:lnTo>
                    <a:lnTo>
                      <a:pt x="1701" y="434"/>
                    </a:lnTo>
                    <a:lnTo>
                      <a:pt x="17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5" name="Google Shape;1955;p56"/>
              <p:cNvSpPr/>
              <p:nvPr/>
            </p:nvSpPr>
            <p:spPr>
              <a:xfrm>
                <a:off x="6005926" y="3349401"/>
                <a:ext cx="32840" cy="8393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35" extrusionOk="0">
                    <a:moveTo>
                      <a:pt x="0" y="1"/>
                    </a:moveTo>
                    <a:lnTo>
                      <a:pt x="0" y="435"/>
                    </a:lnTo>
                    <a:lnTo>
                      <a:pt x="1701" y="435"/>
                    </a:lnTo>
                    <a:lnTo>
                      <a:pt x="17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56"/>
              <p:cNvSpPr/>
              <p:nvPr/>
            </p:nvSpPr>
            <p:spPr>
              <a:xfrm>
                <a:off x="6005926" y="3362291"/>
                <a:ext cx="32840" cy="7737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01" extrusionOk="0">
                    <a:moveTo>
                      <a:pt x="0" y="0"/>
                    </a:moveTo>
                    <a:lnTo>
                      <a:pt x="0" y="400"/>
                    </a:lnTo>
                    <a:lnTo>
                      <a:pt x="1701" y="400"/>
                    </a:lnTo>
                    <a:lnTo>
                      <a:pt x="17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7" name="Google Shape;1957;p56"/>
              <p:cNvSpPr/>
              <p:nvPr/>
            </p:nvSpPr>
            <p:spPr>
              <a:xfrm>
                <a:off x="6005926" y="3374505"/>
                <a:ext cx="32840" cy="8393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435" extrusionOk="0">
                    <a:moveTo>
                      <a:pt x="0" y="1"/>
                    </a:moveTo>
                    <a:lnTo>
                      <a:pt x="0" y="435"/>
                    </a:lnTo>
                    <a:lnTo>
                      <a:pt x="1701" y="435"/>
                    </a:lnTo>
                    <a:lnTo>
                      <a:pt x="17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8" name="Google Shape;1958;p56"/>
              <p:cNvSpPr/>
              <p:nvPr/>
            </p:nvSpPr>
            <p:spPr>
              <a:xfrm>
                <a:off x="6058043" y="3337187"/>
                <a:ext cx="44436" cy="44417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2" extrusionOk="0">
                    <a:moveTo>
                      <a:pt x="1002" y="0"/>
                    </a:moveTo>
                    <a:cubicBezTo>
                      <a:pt x="868" y="0"/>
                      <a:pt x="768" y="100"/>
                      <a:pt x="768" y="234"/>
                    </a:cubicBezTo>
                    <a:lnTo>
                      <a:pt x="768" y="534"/>
                    </a:lnTo>
                    <a:cubicBezTo>
                      <a:pt x="768" y="667"/>
                      <a:pt x="668" y="767"/>
                      <a:pt x="535" y="767"/>
                    </a:cubicBezTo>
                    <a:lnTo>
                      <a:pt x="234" y="767"/>
                    </a:lnTo>
                    <a:cubicBezTo>
                      <a:pt x="101" y="767"/>
                      <a:pt x="1" y="867"/>
                      <a:pt x="1" y="1001"/>
                    </a:cubicBezTo>
                    <a:lnTo>
                      <a:pt x="1" y="1301"/>
                    </a:lnTo>
                    <a:cubicBezTo>
                      <a:pt x="1" y="1435"/>
                      <a:pt x="101" y="1535"/>
                      <a:pt x="234" y="1535"/>
                    </a:cubicBezTo>
                    <a:lnTo>
                      <a:pt x="535" y="1535"/>
                    </a:lnTo>
                    <a:cubicBezTo>
                      <a:pt x="668" y="1535"/>
                      <a:pt x="768" y="1668"/>
                      <a:pt x="768" y="1801"/>
                    </a:cubicBezTo>
                    <a:lnTo>
                      <a:pt x="768" y="2068"/>
                    </a:lnTo>
                    <a:cubicBezTo>
                      <a:pt x="768" y="2202"/>
                      <a:pt x="868" y="2302"/>
                      <a:pt x="1002" y="2302"/>
                    </a:cubicBezTo>
                    <a:lnTo>
                      <a:pt x="1302" y="2302"/>
                    </a:lnTo>
                    <a:cubicBezTo>
                      <a:pt x="1435" y="2302"/>
                      <a:pt x="1535" y="2202"/>
                      <a:pt x="1535" y="2068"/>
                    </a:cubicBezTo>
                    <a:lnTo>
                      <a:pt x="1535" y="1801"/>
                    </a:lnTo>
                    <a:cubicBezTo>
                      <a:pt x="1535" y="1668"/>
                      <a:pt x="1635" y="1535"/>
                      <a:pt x="1802" y="1535"/>
                    </a:cubicBezTo>
                    <a:lnTo>
                      <a:pt x="2069" y="1535"/>
                    </a:lnTo>
                    <a:cubicBezTo>
                      <a:pt x="2203" y="1535"/>
                      <a:pt x="2303" y="1435"/>
                      <a:pt x="2303" y="1301"/>
                    </a:cubicBezTo>
                    <a:lnTo>
                      <a:pt x="2303" y="1001"/>
                    </a:lnTo>
                    <a:cubicBezTo>
                      <a:pt x="2303" y="867"/>
                      <a:pt x="2203" y="767"/>
                      <a:pt x="2069" y="767"/>
                    </a:cubicBezTo>
                    <a:lnTo>
                      <a:pt x="1802" y="767"/>
                    </a:lnTo>
                    <a:cubicBezTo>
                      <a:pt x="1669" y="767"/>
                      <a:pt x="1535" y="667"/>
                      <a:pt x="1535" y="534"/>
                    </a:cubicBezTo>
                    <a:lnTo>
                      <a:pt x="1535" y="234"/>
                    </a:lnTo>
                    <a:cubicBezTo>
                      <a:pt x="1535" y="100"/>
                      <a:pt x="1435" y="0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9" name="Google Shape;1959;p56"/>
              <p:cNvSpPr/>
              <p:nvPr/>
            </p:nvSpPr>
            <p:spPr>
              <a:xfrm>
                <a:off x="6244708" y="3339753"/>
                <a:ext cx="16111" cy="1611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34" y="1"/>
                    </a:moveTo>
                    <a:cubicBezTo>
                      <a:pt x="201" y="1"/>
                      <a:pt x="1" y="167"/>
                      <a:pt x="1" y="401"/>
                    </a:cubicBezTo>
                    <a:cubicBezTo>
                      <a:pt x="1" y="634"/>
                      <a:pt x="201" y="835"/>
                      <a:pt x="434" y="835"/>
                    </a:cubicBezTo>
                    <a:cubicBezTo>
                      <a:pt x="634" y="835"/>
                      <a:pt x="834" y="634"/>
                      <a:pt x="834" y="401"/>
                    </a:cubicBezTo>
                    <a:cubicBezTo>
                      <a:pt x="834" y="167"/>
                      <a:pt x="634" y="1"/>
                      <a:pt x="4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56"/>
              <p:cNvSpPr/>
              <p:nvPr/>
            </p:nvSpPr>
            <p:spPr>
              <a:xfrm>
                <a:off x="6278186" y="3339753"/>
                <a:ext cx="16111" cy="1611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00" y="1"/>
                    </a:moveTo>
                    <a:cubicBezTo>
                      <a:pt x="167" y="1"/>
                      <a:pt x="0" y="167"/>
                      <a:pt x="0" y="401"/>
                    </a:cubicBezTo>
                    <a:cubicBezTo>
                      <a:pt x="0" y="634"/>
                      <a:pt x="167" y="835"/>
                      <a:pt x="400" y="835"/>
                    </a:cubicBezTo>
                    <a:cubicBezTo>
                      <a:pt x="634" y="835"/>
                      <a:pt x="834" y="634"/>
                      <a:pt x="834" y="401"/>
                    </a:cubicBezTo>
                    <a:cubicBezTo>
                      <a:pt x="834" y="167"/>
                      <a:pt x="634" y="1"/>
                      <a:pt x="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56"/>
              <p:cNvSpPr/>
              <p:nvPr/>
            </p:nvSpPr>
            <p:spPr>
              <a:xfrm>
                <a:off x="6311007" y="3339753"/>
                <a:ext cx="16111" cy="1611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34" y="1"/>
                    </a:moveTo>
                    <a:cubicBezTo>
                      <a:pt x="200" y="1"/>
                      <a:pt x="0" y="167"/>
                      <a:pt x="0" y="401"/>
                    </a:cubicBezTo>
                    <a:cubicBezTo>
                      <a:pt x="0" y="634"/>
                      <a:pt x="200" y="835"/>
                      <a:pt x="434" y="835"/>
                    </a:cubicBezTo>
                    <a:cubicBezTo>
                      <a:pt x="667" y="835"/>
                      <a:pt x="834" y="634"/>
                      <a:pt x="834" y="401"/>
                    </a:cubicBezTo>
                    <a:cubicBezTo>
                      <a:pt x="834" y="167"/>
                      <a:pt x="667" y="1"/>
                      <a:pt x="4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56"/>
              <p:cNvSpPr/>
              <p:nvPr/>
            </p:nvSpPr>
            <p:spPr>
              <a:xfrm>
                <a:off x="5244615" y="3603661"/>
                <a:ext cx="3004463" cy="17385"/>
              </a:xfrm>
              <a:custGeom>
                <a:avLst/>
                <a:gdLst/>
                <a:ahLst/>
                <a:cxnLst/>
                <a:rect l="l" t="t" r="r" b="b"/>
                <a:pathLst>
                  <a:path w="155712" h="901" extrusionOk="0">
                    <a:moveTo>
                      <a:pt x="434" y="0"/>
                    </a:moveTo>
                    <a:cubicBezTo>
                      <a:pt x="200" y="0"/>
                      <a:pt x="0" y="200"/>
                      <a:pt x="0" y="467"/>
                    </a:cubicBezTo>
                    <a:cubicBezTo>
                      <a:pt x="0" y="701"/>
                      <a:pt x="200" y="901"/>
                      <a:pt x="434" y="901"/>
                    </a:cubicBezTo>
                    <a:lnTo>
                      <a:pt x="155278" y="901"/>
                    </a:lnTo>
                    <a:cubicBezTo>
                      <a:pt x="155511" y="901"/>
                      <a:pt x="155711" y="701"/>
                      <a:pt x="155711" y="467"/>
                    </a:cubicBezTo>
                    <a:cubicBezTo>
                      <a:pt x="155711" y="200"/>
                      <a:pt x="155511" y="0"/>
                      <a:pt x="155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63" name="Google Shape;1963;p56"/>
            <p:cNvSpPr/>
            <p:nvPr/>
          </p:nvSpPr>
          <p:spPr>
            <a:xfrm>
              <a:off x="5250638" y="1371475"/>
              <a:ext cx="3004463" cy="1813113"/>
            </a:xfrm>
            <a:custGeom>
              <a:avLst/>
              <a:gdLst/>
              <a:ahLst/>
              <a:cxnLst/>
              <a:rect l="l" t="t" r="r" b="b"/>
              <a:pathLst>
                <a:path w="155712" h="93968" extrusionOk="0">
                  <a:moveTo>
                    <a:pt x="0" y="0"/>
                  </a:moveTo>
                  <a:lnTo>
                    <a:pt x="0" y="93968"/>
                  </a:lnTo>
                  <a:lnTo>
                    <a:pt x="155711" y="93968"/>
                  </a:lnTo>
                  <a:lnTo>
                    <a:pt x="155711" y="0"/>
                  </a:ln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64" name="Google Shape;1964;p56"/>
          <p:cNvPicPr preferRelativeResize="0"/>
          <p:nvPr/>
        </p:nvPicPr>
        <p:blipFill rotWithShape="1">
          <a:blip r:embed="rId4">
            <a:alphaModFix/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t="5373" b="5364"/>
          <a:stretch/>
        </p:blipFill>
        <p:spPr>
          <a:xfrm>
            <a:off x="490077" y="1720573"/>
            <a:ext cx="3243720" cy="192973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65" name="Google Shape;1965;p56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1203246">
            <a:off x="3648756" y="468946"/>
            <a:ext cx="1115441" cy="105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56"/>
          <p:cNvPicPr preferRelativeResize="0"/>
          <p:nvPr/>
        </p:nvPicPr>
        <p:blipFill rotWithShape="1">
          <a:blip r:embed="rId6">
            <a:alphaModFix/>
          </a:blip>
          <a:srcRect l="18647" t="7960" r="8852" b="8336"/>
          <a:stretch/>
        </p:blipFill>
        <p:spPr>
          <a:xfrm rot="-1406513">
            <a:off x="4653285" y="4081637"/>
            <a:ext cx="1175233" cy="76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7" name="Google Shape;1967;p56"/>
          <p:cNvGrpSpPr/>
          <p:nvPr/>
        </p:nvGrpSpPr>
        <p:grpSpPr>
          <a:xfrm>
            <a:off x="864100" y="4424850"/>
            <a:ext cx="76825" cy="76800"/>
            <a:chOff x="3104875" y="1099400"/>
            <a:chExt cx="76825" cy="76800"/>
          </a:xfrm>
        </p:grpSpPr>
        <p:sp>
          <p:nvSpPr>
            <p:cNvPr id="1968" name="Google Shape;1968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5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4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03 </a:t>
            </a:r>
            <a:r>
              <a:rPr lang="en" sz="4000" dirty="0"/>
              <a:t>LIVE DEMONSTRATIONS</a:t>
            </a:r>
            <a:endParaRPr sz="4000" dirty="0"/>
          </a:p>
        </p:txBody>
      </p:sp>
      <p:sp>
        <p:nvSpPr>
          <p:cNvPr id="1527" name="Google Shape;1527;p44"/>
          <p:cNvSpPr txBox="1">
            <a:spLocks noGrp="1"/>
          </p:cNvSpPr>
          <p:nvPr>
            <p:ph type="subTitle" idx="7"/>
          </p:nvPr>
        </p:nvSpPr>
        <p:spPr>
          <a:xfrm>
            <a:off x="3457790" y="1747575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SERMON OUTLINE</a:t>
            </a:r>
            <a:endParaRPr dirty="0"/>
          </a:p>
        </p:txBody>
      </p:sp>
      <p:sp>
        <p:nvSpPr>
          <p:cNvPr id="1528" name="Google Shape;1528;p44"/>
          <p:cNvSpPr txBox="1">
            <a:spLocks noGrp="1"/>
          </p:cNvSpPr>
          <p:nvPr>
            <p:ph type="subTitle" idx="6"/>
          </p:nvPr>
        </p:nvSpPr>
        <p:spPr>
          <a:xfrm>
            <a:off x="498019" y="3788197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DATA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ANALYSIS</a:t>
            </a:r>
            <a:endParaRPr dirty="0"/>
          </a:p>
        </p:txBody>
      </p:sp>
      <p:sp>
        <p:nvSpPr>
          <p:cNvPr id="1529" name="Google Shape;1529;p44"/>
          <p:cNvSpPr txBox="1">
            <a:spLocks noGrp="1"/>
          </p:cNvSpPr>
          <p:nvPr>
            <p:ph type="subTitle" idx="5"/>
          </p:nvPr>
        </p:nvSpPr>
        <p:spPr>
          <a:xfrm>
            <a:off x="448011" y="1747575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EVANGELISTIC POSTS</a:t>
            </a:r>
            <a:endParaRPr dirty="0"/>
          </a:p>
        </p:txBody>
      </p:sp>
      <p:sp>
        <p:nvSpPr>
          <p:cNvPr id="1530" name="Google Shape;1530;p44"/>
          <p:cNvSpPr txBox="1">
            <a:spLocks noGrp="1"/>
          </p:cNvSpPr>
          <p:nvPr>
            <p:ph type="subTitle" idx="1"/>
          </p:nvPr>
        </p:nvSpPr>
        <p:spPr>
          <a:xfrm>
            <a:off x="448011" y="2204775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Conversation Starters that will cause people to reflect</a:t>
            </a:r>
            <a:endParaRPr dirty="0"/>
          </a:p>
        </p:txBody>
      </p:sp>
      <p:sp>
        <p:nvSpPr>
          <p:cNvPr id="1531" name="Google Shape;1531;p44"/>
          <p:cNvSpPr txBox="1">
            <a:spLocks noGrp="1"/>
          </p:cNvSpPr>
          <p:nvPr>
            <p:ph type="subTitle" idx="2"/>
          </p:nvPr>
        </p:nvSpPr>
        <p:spPr>
          <a:xfrm>
            <a:off x="3457794" y="2204775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Ask AI to write a sermon Outline</a:t>
            </a:r>
            <a:endParaRPr dirty="0"/>
          </a:p>
        </p:txBody>
      </p:sp>
      <p:sp>
        <p:nvSpPr>
          <p:cNvPr id="1532" name="Google Shape;1532;p44"/>
          <p:cNvSpPr txBox="1">
            <a:spLocks noGrp="1"/>
          </p:cNvSpPr>
          <p:nvPr>
            <p:ph type="subTitle" idx="3"/>
          </p:nvPr>
        </p:nvSpPr>
        <p:spPr>
          <a:xfrm>
            <a:off x="498019" y="4245397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Upload a document for analysis</a:t>
            </a:r>
            <a:endParaRPr dirty="0"/>
          </a:p>
        </p:txBody>
      </p:sp>
      <p:sp>
        <p:nvSpPr>
          <p:cNvPr id="1533" name="Google Shape;1533;p44"/>
          <p:cNvSpPr txBox="1">
            <a:spLocks noGrp="1"/>
          </p:cNvSpPr>
          <p:nvPr>
            <p:ph type="subTitle" idx="4"/>
          </p:nvPr>
        </p:nvSpPr>
        <p:spPr>
          <a:xfrm>
            <a:off x="3503103" y="4245397"/>
            <a:ext cx="25950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Ask AI to help write a Bible Study Lesson</a:t>
            </a:r>
            <a:endParaRPr dirty="0"/>
          </a:p>
        </p:txBody>
      </p:sp>
      <p:sp>
        <p:nvSpPr>
          <p:cNvPr id="1534" name="Google Shape;1534;p44"/>
          <p:cNvSpPr txBox="1">
            <a:spLocks noGrp="1"/>
          </p:cNvSpPr>
          <p:nvPr>
            <p:ph type="subTitle" idx="8"/>
          </p:nvPr>
        </p:nvSpPr>
        <p:spPr>
          <a:xfrm>
            <a:off x="3503099" y="3788197"/>
            <a:ext cx="259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BIBLE STUDY GUIDE</a:t>
            </a:r>
            <a:endParaRPr dirty="0"/>
          </a:p>
        </p:txBody>
      </p:sp>
      <p:grpSp>
        <p:nvGrpSpPr>
          <p:cNvPr id="1535" name="Google Shape;1535;p44"/>
          <p:cNvGrpSpPr/>
          <p:nvPr/>
        </p:nvGrpSpPr>
        <p:grpSpPr>
          <a:xfrm>
            <a:off x="971350" y="1328513"/>
            <a:ext cx="76825" cy="76800"/>
            <a:chOff x="3104875" y="1099400"/>
            <a:chExt cx="76825" cy="76800"/>
          </a:xfrm>
        </p:grpSpPr>
        <p:sp>
          <p:nvSpPr>
            <p:cNvPr id="1536" name="Google Shape;1536;p44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4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8" name="Google Shape;1538;p44"/>
          <p:cNvGrpSpPr/>
          <p:nvPr/>
        </p:nvGrpSpPr>
        <p:grpSpPr>
          <a:xfrm>
            <a:off x="-22156" y="4614185"/>
            <a:ext cx="76825" cy="76800"/>
            <a:chOff x="3104875" y="1099400"/>
            <a:chExt cx="76825" cy="76800"/>
          </a:xfrm>
        </p:grpSpPr>
        <p:sp>
          <p:nvSpPr>
            <p:cNvPr id="1539" name="Google Shape;1539;p44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4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44" name="Google Shape;1544;p44"/>
          <p:cNvPicPr preferRelativeResize="0"/>
          <p:nvPr/>
        </p:nvPicPr>
        <p:blipFill rotWithShape="1">
          <a:blip r:embed="rId3">
            <a:alphaModFix/>
          </a:blip>
          <a:srcRect l="22009" r="18455"/>
          <a:stretch/>
        </p:blipFill>
        <p:spPr>
          <a:xfrm rot="-1020103">
            <a:off x="8745702" y="-139407"/>
            <a:ext cx="652201" cy="61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44"/>
          <p:cNvPicPr preferRelativeResize="0"/>
          <p:nvPr/>
        </p:nvPicPr>
        <p:blipFill rotWithShape="1">
          <a:blip r:embed="rId4">
            <a:alphaModFix/>
          </a:blip>
          <a:srcRect l="15236" r="10474"/>
          <a:stretch/>
        </p:blipFill>
        <p:spPr>
          <a:xfrm rot="1220421">
            <a:off x="-1080976" y="4593167"/>
            <a:ext cx="1552575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27;p44">
            <a:extLst>
              <a:ext uri="{FF2B5EF4-FFF2-40B4-BE49-F238E27FC236}">
                <a16:creationId xmlns:a16="http://schemas.microsoft.com/office/drawing/2014/main" id="{7A77985B-F777-D09F-D577-0AC1CD11A752}"/>
              </a:ext>
            </a:extLst>
          </p:cNvPr>
          <p:cNvSpPr txBox="1">
            <a:spLocks/>
          </p:cNvSpPr>
          <p:nvPr/>
        </p:nvSpPr>
        <p:spPr>
          <a:xfrm>
            <a:off x="6129343" y="1750748"/>
            <a:ext cx="259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1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GB" dirty="0"/>
              <a:t>BIBLE </a:t>
            </a:r>
          </a:p>
          <a:p>
            <a:pPr marL="0" indent="0"/>
            <a:r>
              <a:rPr lang="en-GB" dirty="0"/>
              <a:t>QUIZZES</a:t>
            </a:r>
          </a:p>
        </p:txBody>
      </p:sp>
      <p:sp>
        <p:nvSpPr>
          <p:cNvPr id="3" name="Google Shape;1531;p44">
            <a:extLst>
              <a:ext uri="{FF2B5EF4-FFF2-40B4-BE49-F238E27FC236}">
                <a16:creationId xmlns:a16="http://schemas.microsoft.com/office/drawing/2014/main" id="{05F62E4E-323D-8F70-AA85-D7A018FBDD28}"/>
              </a:ext>
            </a:extLst>
          </p:cNvPr>
          <p:cNvSpPr txBox="1">
            <a:spLocks/>
          </p:cNvSpPr>
          <p:nvPr/>
        </p:nvSpPr>
        <p:spPr>
          <a:xfrm>
            <a:off x="6129347" y="2207948"/>
            <a:ext cx="25950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dirty="0"/>
              <a:t>Ask AI to generate Bible Quiz on 1 Samuel</a:t>
            </a:r>
          </a:p>
        </p:txBody>
      </p:sp>
      <p:sp>
        <p:nvSpPr>
          <p:cNvPr id="4" name="Google Shape;1533;p44">
            <a:extLst>
              <a:ext uri="{FF2B5EF4-FFF2-40B4-BE49-F238E27FC236}">
                <a16:creationId xmlns:a16="http://schemas.microsoft.com/office/drawing/2014/main" id="{6D69EA74-F6AF-25DE-FDF3-B87E414ABC74}"/>
              </a:ext>
            </a:extLst>
          </p:cNvPr>
          <p:cNvSpPr txBox="1">
            <a:spLocks/>
          </p:cNvSpPr>
          <p:nvPr/>
        </p:nvSpPr>
        <p:spPr>
          <a:xfrm>
            <a:off x="6284403" y="4206485"/>
            <a:ext cx="25950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dirty="0"/>
              <a:t>Ask AI to help write a letter or a report on an event</a:t>
            </a:r>
          </a:p>
        </p:txBody>
      </p:sp>
      <p:sp>
        <p:nvSpPr>
          <p:cNvPr id="5" name="Google Shape;1534;p44">
            <a:extLst>
              <a:ext uri="{FF2B5EF4-FFF2-40B4-BE49-F238E27FC236}">
                <a16:creationId xmlns:a16="http://schemas.microsoft.com/office/drawing/2014/main" id="{54AC01FB-8E30-F467-57FB-3046654CD309}"/>
              </a:ext>
            </a:extLst>
          </p:cNvPr>
          <p:cNvSpPr txBox="1">
            <a:spLocks/>
          </p:cNvSpPr>
          <p:nvPr/>
        </p:nvSpPr>
        <p:spPr>
          <a:xfrm>
            <a:off x="6284399" y="3749285"/>
            <a:ext cx="259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1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US" dirty="0"/>
              <a:t>LETTERS &amp; REPORTS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F31A-6AFC-6EBD-B48F-4E0691DB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50" y="1735725"/>
            <a:ext cx="7257900" cy="2529300"/>
          </a:xfrm>
        </p:spPr>
        <p:txBody>
          <a:bodyPr/>
          <a:lstStyle/>
          <a:p>
            <a:pPr algn="l"/>
            <a:r>
              <a:rPr lang="en-US" sz="3600" dirty="0"/>
              <a:t>AI PROMPT</a:t>
            </a:r>
            <a:br>
              <a:rPr lang="en-US" sz="3600" dirty="0"/>
            </a:br>
            <a:r>
              <a:rPr lang="en-US" sz="2800" dirty="0">
                <a:latin typeface="+mj-lt"/>
              </a:rPr>
              <a:t>“Help me write ten social media posts that would immediately cause readers to begin reflecting about where they would spend eternity. I belong to the Ghana Baptist Convention”</a:t>
            </a:r>
            <a:endParaRPr lang="en-GB" sz="2800" dirty="0">
              <a:latin typeface="+mj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7CF8EB-5DFF-0E65-32AD-314755702004}"/>
              </a:ext>
            </a:extLst>
          </p:cNvPr>
          <p:cNvSpPr txBox="1">
            <a:spLocks/>
          </p:cNvSpPr>
          <p:nvPr/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 Black"/>
              <a:buNone/>
              <a:defRPr sz="86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400" dirty="0"/>
              <a:t>EVANGELISTIC POSTS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23759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F31A-6AFC-6EBD-B48F-4E0691DB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50" y="1735725"/>
            <a:ext cx="7257900" cy="2529300"/>
          </a:xfrm>
        </p:spPr>
        <p:txBody>
          <a:bodyPr/>
          <a:lstStyle/>
          <a:p>
            <a:pPr algn="l"/>
            <a:r>
              <a:rPr lang="en-US" sz="3600" dirty="0"/>
              <a:t>AI PROMPT</a:t>
            </a:r>
            <a:br>
              <a:rPr lang="en-US" sz="3600" dirty="0"/>
            </a:br>
            <a:r>
              <a:rPr lang="en-US" sz="2800" dirty="0">
                <a:latin typeface="+mj-lt"/>
              </a:rPr>
              <a:t>“Help me write an outline for a sermon on the topic: Purity in a polluted world. I am to deliver this sermon in a Pentecost Church in Accra. My audience are young people. Include relatable illustrations”</a:t>
            </a:r>
            <a:endParaRPr lang="en-GB" sz="2800" dirty="0">
              <a:latin typeface="+mj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7CF8EB-5DFF-0E65-32AD-314755702004}"/>
              </a:ext>
            </a:extLst>
          </p:cNvPr>
          <p:cNvSpPr txBox="1">
            <a:spLocks/>
          </p:cNvSpPr>
          <p:nvPr/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 Black"/>
              <a:buNone/>
              <a:defRPr sz="86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400" dirty="0"/>
              <a:t>SERMON OUTLINE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438836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F31A-6AFC-6EBD-B48F-4E0691DB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50" y="1735725"/>
            <a:ext cx="7257900" cy="2529300"/>
          </a:xfrm>
        </p:spPr>
        <p:txBody>
          <a:bodyPr/>
          <a:lstStyle/>
          <a:p>
            <a:pPr algn="l"/>
            <a:r>
              <a:rPr lang="en-US" sz="3600" dirty="0"/>
              <a:t>AI PROMPT</a:t>
            </a:r>
            <a:br>
              <a:rPr lang="en-US" sz="3600" dirty="0"/>
            </a:br>
            <a:r>
              <a:rPr lang="en-US" sz="2800" dirty="0">
                <a:latin typeface="+mj-lt"/>
              </a:rPr>
              <a:t>“Generate 40 Bible Quiz Questions for Young Adults on 1</a:t>
            </a:r>
            <a:r>
              <a:rPr lang="en-US" sz="2800" baseline="30000" dirty="0">
                <a:latin typeface="+mj-lt"/>
              </a:rPr>
              <a:t>st</a:t>
            </a:r>
            <a:r>
              <a:rPr lang="en-US" sz="2800" dirty="0">
                <a:latin typeface="+mj-lt"/>
              </a:rPr>
              <a:t> Samuel and provide answers. Stick with the NIV translation.”</a:t>
            </a:r>
            <a:endParaRPr lang="en-GB" sz="2800" dirty="0">
              <a:latin typeface="+mj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7CF8EB-5DFF-0E65-32AD-314755702004}"/>
              </a:ext>
            </a:extLst>
          </p:cNvPr>
          <p:cNvSpPr txBox="1">
            <a:spLocks/>
          </p:cNvSpPr>
          <p:nvPr/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 Black"/>
              <a:buNone/>
              <a:defRPr sz="86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400" dirty="0"/>
              <a:t>BIBLE QUIZ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08825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7" name="Google Shape;1997;p58"/>
          <p:cNvPicPr preferRelativeResize="0"/>
          <p:nvPr/>
        </p:nvPicPr>
        <p:blipFill rotWithShape="1">
          <a:blip r:embed="rId3">
            <a:alphaModFix/>
          </a:blip>
          <a:srcRect l="24331" t="5721" r="23342" b="4591"/>
          <a:stretch/>
        </p:blipFill>
        <p:spPr>
          <a:xfrm rot="2268295">
            <a:off x="7270320" y="161184"/>
            <a:ext cx="1573807" cy="1517310"/>
          </a:xfrm>
          <a:prstGeom prst="rect">
            <a:avLst/>
          </a:prstGeom>
          <a:noFill/>
          <a:ln>
            <a:noFill/>
          </a:ln>
        </p:spPr>
      </p:pic>
      <p:sp>
        <p:nvSpPr>
          <p:cNvPr id="1998" name="Google Shape;1998;p5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 THINGS TO PAY ATTENTION TO</a:t>
            </a:r>
            <a:endParaRPr dirty="0"/>
          </a:p>
        </p:txBody>
      </p:sp>
      <p:sp>
        <p:nvSpPr>
          <p:cNvPr id="1999" name="Google Shape;1999;p58"/>
          <p:cNvSpPr/>
          <p:nvPr/>
        </p:nvSpPr>
        <p:spPr>
          <a:xfrm>
            <a:off x="6354831" y="1877225"/>
            <a:ext cx="1652700" cy="638700"/>
          </a:xfrm>
          <a:prstGeom prst="roundRect">
            <a:avLst>
              <a:gd name="adj" fmla="val 5000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0" name="Google Shape;2000;p58"/>
          <p:cNvSpPr/>
          <p:nvPr/>
        </p:nvSpPr>
        <p:spPr>
          <a:xfrm>
            <a:off x="5789750" y="2608662"/>
            <a:ext cx="2217600" cy="638700"/>
          </a:xfrm>
          <a:prstGeom prst="roundRect">
            <a:avLst>
              <a:gd name="adj" fmla="val 5000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p58"/>
          <p:cNvSpPr/>
          <p:nvPr/>
        </p:nvSpPr>
        <p:spPr>
          <a:xfrm>
            <a:off x="5415286" y="3340099"/>
            <a:ext cx="2592300" cy="638700"/>
          </a:xfrm>
          <a:prstGeom prst="roundRect">
            <a:avLst>
              <a:gd name="adj" fmla="val 5000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3" name="Google Shape;2003;p58"/>
          <p:cNvSpPr txBox="1"/>
          <p:nvPr/>
        </p:nvSpPr>
        <p:spPr>
          <a:xfrm>
            <a:off x="82787" y="1954325"/>
            <a:ext cx="4802113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DEPENDENCE ON THE HOLY SPIRIT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05" name="Google Shape;2005;p58"/>
          <p:cNvSpPr txBox="1"/>
          <p:nvPr/>
        </p:nvSpPr>
        <p:spPr>
          <a:xfrm>
            <a:off x="407194" y="2685761"/>
            <a:ext cx="4477706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GIVE CLEAR INSTRUCTIONS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07" name="Google Shape;2007;p58"/>
          <p:cNvSpPr txBox="1"/>
          <p:nvPr/>
        </p:nvSpPr>
        <p:spPr>
          <a:xfrm>
            <a:off x="0" y="3417197"/>
            <a:ext cx="48849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TRAIN AI ON UNIQUE TERMINOLOGIES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2008" name="Google Shape;2008;p58"/>
          <p:cNvCxnSpPr>
            <a:cxnSpLocks/>
            <a:stCxn id="2003" idx="3"/>
            <a:endCxn id="1999" idx="1"/>
          </p:cNvCxnSpPr>
          <p:nvPr/>
        </p:nvCxnSpPr>
        <p:spPr>
          <a:xfrm>
            <a:off x="4884900" y="2196575"/>
            <a:ext cx="1469931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2009" name="Google Shape;2009;p58"/>
          <p:cNvCxnSpPr>
            <a:endCxn id="2000" idx="1"/>
          </p:cNvCxnSpPr>
          <p:nvPr/>
        </p:nvCxnSpPr>
        <p:spPr>
          <a:xfrm>
            <a:off x="4811450" y="2928012"/>
            <a:ext cx="97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2010" name="Google Shape;2010;p58"/>
          <p:cNvCxnSpPr>
            <a:cxnSpLocks/>
            <a:stCxn id="2007" idx="3"/>
            <a:endCxn id="2001" idx="1"/>
          </p:cNvCxnSpPr>
          <p:nvPr/>
        </p:nvCxnSpPr>
        <p:spPr>
          <a:xfrm>
            <a:off x="4884900" y="3659447"/>
            <a:ext cx="530386" cy="2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grpSp>
        <p:nvGrpSpPr>
          <p:cNvPr id="2011" name="Google Shape;2011;p58"/>
          <p:cNvGrpSpPr/>
          <p:nvPr/>
        </p:nvGrpSpPr>
        <p:grpSpPr>
          <a:xfrm>
            <a:off x="1225225" y="1453500"/>
            <a:ext cx="76825" cy="76800"/>
            <a:chOff x="3104875" y="1099400"/>
            <a:chExt cx="76825" cy="76800"/>
          </a:xfrm>
        </p:grpSpPr>
        <p:sp>
          <p:nvSpPr>
            <p:cNvPr id="2012" name="Google Shape;2012;p5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5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4" name="Google Shape;2014;p58"/>
          <p:cNvGrpSpPr/>
          <p:nvPr/>
        </p:nvGrpSpPr>
        <p:grpSpPr>
          <a:xfrm>
            <a:off x="5903450" y="1530300"/>
            <a:ext cx="76825" cy="76800"/>
            <a:chOff x="3104875" y="1099400"/>
            <a:chExt cx="76825" cy="76800"/>
          </a:xfrm>
        </p:grpSpPr>
        <p:sp>
          <p:nvSpPr>
            <p:cNvPr id="2015" name="Google Shape;2015;p5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5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7" name="Google Shape;2017;p58"/>
          <p:cNvGrpSpPr/>
          <p:nvPr/>
        </p:nvGrpSpPr>
        <p:grpSpPr>
          <a:xfrm>
            <a:off x="4106075" y="4148650"/>
            <a:ext cx="76825" cy="76800"/>
            <a:chOff x="3104875" y="1099400"/>
            <a:chExt cx="76825" cy="76800"/>
          </a:xfrm>
        </p:grpSpPr>
        <p:sp>
          <p:nvSpPr>
            <p:cNvPr id="2018" name="Google Shape;2018;p5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58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20" name="Google Shape;2020;p58"/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203246">
            <a:off x="229668" y="3859846"/>
            <a:ext cx="1115441" cy="10539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2" name="Google Shape;2022;p58"/>
          <p:cNvGrpSpPr/>
          <p:nvPr/>
        </p:nvGrpSpPr>
        <p:grpSpPr>
          <a:xfrm>
            <a:off x="7329837" y="2699418"/>
            <a:ext cx="395192" cy="457186"/>
            <a:chOff x="1246535" y="1431577"/>
            <a:chExt cx="525871" cy="601957"/>
          </a:xfrm>
        </p:grpSpPr>
        <p:sp>
          <p:nvSpPr>
            <p:cNvPr id="2023" name="Google Shape;2023;p58"/>
            <p:cNvSpPr/>
            <p:nvPr/>
          </p:nvSpPr>
          <p:spPr>
            <a:xfrm>
              <a:off x="1350250" y="1660002"/>
              <a:ext cx="83781" cy="51376"/>
            </a:xfrm>
            <a:custGeom>
              <a:avLst/>
              <a:gdLst/>
              <a:ahLst/>
              <a:cxnLst/>
              <a:rect l="l" t="t" r="r" b="b"/>
              <a:pathLst>
                <a:path w="2526" h="1549" extrusionOk="0">
                  <a:moveTo>
                    <a:pt x="1994" y="532"/>
                  </a:moveTo>
                  <a:lnTo>
                    <a:pt x="1994" y="1017"/>
                  </a:lnTo>
                  <a:lnTo>
                    <a:pt x="532" y="1017"/>
                  </a:lnTo>
                  <a:lnTo>
                    <a:pt x="532" y="532"/>
                  </a:lnTo>
                  <a:close/>
                  <a:moveTo>
                    <a:pt x="373" y="1"/>
                  </a:moveTo>
                  <a:cubicBezTo>
                    <a:pt x="167" y="1"/>
                    <a:pt x="1" y="167"/>
                    <a:pt x="1" y="372"/>
                  </a:cubicBezTo>
                  <a:lnTo>
                    <a:pt x="1" y="1177"/>
                  </a:lnTo>
                  <a:cubicBezTo>
                    <a:pt x="1" y="1382"/>
                    <a:pt x="167" y="1549"/>
                    <a:pt x="373" y="1549"/>
                  </a:cubicBezTo>
                  <a:lnTo>
                    <a:pt x="2153" y="1549"/>
                  </a:lnTo>
                  <a:cubicBezTo>
                    <a:pt x="2358" y="1549"/>
                    <a:pt x="2526" y="1382"/>
                    <a:pt x="2526" y="1177"/>
                  </a:cubicBezTo>
                  <a:lnTo>
                    <a:pt x="2526" y="372"/>
                  </a:lnTo>
                  <a:cubicBezTo>
                    <a:pt x="2526" y="167"/>
                    <a:pt x="2358" y="1"/>
                    <a:pt x="2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58"/>
            <p:cNvSpPr/>
            <p:nvPr/>
          </p:nvSpPr>
          <p:spPr>
            <a:xfrm>
              <a:off x="1460798" y="1660002"/>
              <a:ext cx="83781" cy="51376"/>
            </a:xfrm>
            <a:custGeom>
              <a:avLst/>
              <a:gdLst/>
              <a:ahLst/>
              <a:cxnLst/>
              <a:rect l="l" t="t" r="r" b="b"/>
              <a:pathLst>
                <a:path w="2526" h="1549" extrusionOk="0">
                  <a:moveTo>
                    <a:pt x="1994" y="532"/>
                  </a:moveTo>
                  <a:lnTo>
                    <a:pt x="1994" y="1017"/>
                  </a:lnTo>
                  <a:lnTo>
                    <a:pt x="533" y="1017"/>
                  </a:lnTo>
                  <a:lnTo>
                    <a:pt x="533" y="532"/>
                  </a:lnTo>
                  <a:close/>
                  <a:moveTo>
                    <a:pt x="372" y="1"/>
                  </a:moveTo>
                  <a:cubicBezTo>
                    <a:pt x="167" y="1"/>
                    <a:pt x="1" y="167"/>
                    <a:pt x="1" y="372"/>
                  </a:cubicBezTo>
                  <a:lnTo>
                    <a:pt x="1" y="1177"/>
                  </a:lnTo>
                  <a:cubicBezTo>
                    <a:pt x="1" y="1382"/>
                    <a:pt x="168" y="1549"/>
                    <a:pt x="372" y="1549"/>
                  </a:cubicBezTo>
                  <a:lnTo>
                    <a:pt x="2153" y="1549"/>
                  </a:lnTo>
                  <a:cubicBezTo>
                    <a:pt x="2358" y="1549"/>
                    <a:pt x="2526" y="1382"/>
                    <a:pt x="2526" y="1177"/>
                  </a:cubicBezTo>
                  <a:lnTo>
                    <a:pt x="2526" y="372"/>
                  </a:lnTo>
                  <a:cubicBezTo>
                    <a:pt x="2526" y="167"/>
                    <a:pt x="2358" y="1"/>
                    <a:pt x="2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58"/>
            <p:cNvSpPr/>
            <p:nvPr/>
          </p:nvSpPr>
          <p:spPr>
            <a:xfrm>
              <a:off x="1338807" y="1985342"/>
              <a:ext cx="56352" cy="17645"/>
            </a:xfrm>
            <a:custGeom>
              <a:avLst/>
              <a:gdLst/>
              <a:ahLst/>
              <a:cxnLst/>
              <a:rect l="l" t="t" r="r" b="b"/>
              <a:pathLst>
                <a:path w="1699" h="532" extrusionOk="0">
                  <a:moveTo>
                    <a:pt x="267" y="0"/>
                  </a:moveTo>
                  <a:cubicBezTo>
                    <a:pt x="119" y="0"/>
                    <a:pt x="1" y="119"/>
                    <a:pt x="1" y="266"/>
                  </a:cubicBezTo>
                  <a:cubicBezTo>
                    <a:pt x="1" y="413"/>
                    <a:pt x="119" y="532"/>
                    <a:pt x="267" y="532"/>
                  </a:cubicBezTo>
                  <a:lnTo>
                    <a:pt x="1432" y="532"/>
                  </a:lnTo>
                  <a:cubicBezTo>
                    <a:pt x="1579" y="532"/>
                    <a:pt x="1698" y="413"/>
                    <a:pt x="1698" y="266"/>
                  </a:cubicBezTo>
                  <a:cubicBezTo>
                    <a:pt x="1698" y="119"/>
                    <a:pt x="1579" y="0"/>
                    <a:pt x="14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8"/>
            <p:cNvSpPr/>
            <p:nvPr/>
          </p:nvSpPr>
          <p:spPr>
            <a:xfrm>
              <a:off x="1464446" y="1985342"/>
              <a:ext cx="17678" cy="17645"/>
            </a:xfrm>
            <a:custGeom>
              <a:avLst/>
              <a:gdLst/>
              <a:ahLst/>
              <a:cxnLst/>
              <a:rect l="l" t="t" r="r" b="b"/>
              <a:pathLst>
                <a:path w="533" h="532" extrusionOk="0">
                  <a:moveTo>
                    <a:pt x="267" y="0"/>
                  </a:moveTo>
                  <a:cubicBezTo>
                    <a:pt x="197" y="0"/>
                    <a:pt x="128" y="29"/>
                    <a:pt x="79" y="78"/>
                  </a:cubicBezTo>
                  <a:cubicBezTo>
                    <a:pt x="29" y="127"/>
                    <a:pt x="1" y="196"/>
                    <a:pt x="1" y="266"/>
                  </a:cubicBezTo>
                  <a:cubicBezTo>
                    <a:pt x="1" y="336"/>
                    <a:pt x="29" y="404"/>
                    <a:pt x="79" y="454"/>
                  </a:cubicBezTo>
                  <a:cubicBezTo>
                    <a:pt x="128" y="503"/>
                    <a:pt x="197" y="532"/>
                    <a:pt x="267" y="532"/>
                  </a:cubicBezTo>
                  <a:cubicBezTo>
                    <a:pt x="336" y="532"/>
                    <a:pt x="405" y="503"/>
                    <a:pt x="454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6"/>
                    <a:pt x="504" y="127"/>
                    <a:pt x="454" y="78"/>
                  </a:cubicBezTo>
                  <a:cubicBezTo>
                    <a:pt x="405" y="29"/>
                    <a:pt x="336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8"/>
            <p:cNvSpPr/>
            <p:nvPr/>
          </p:nvSpPr>
          <p:spPr>
            <a:xfrm>
              <a:off x="1499902" y="1985342"/>
              <a:ext cx="17678" cy="17645"/>
            </a:xfrm>
            <a:custGeom>
              <a:avLst/>
              <a:gdLst/>
              <a:ahLst/>
              <a:cxnLst/>
              <a:rect l="l" t="t" r="r" b="b"/>
              <a:pathLst>
                <a:path w="533" h="532" extrusionOk="0">
                  <a:moveTo>
                    <a:pt x="266" y="0"/>
                  </a:moveTo>
                  <a:cubicBezTo>
                    <a:pt x="197" y="0"/>
                    <a:pt x="128" y="29"/>
                    <a:pt x="77" y="78"/>
                  </a:cubicBezTo>
                  <a:cubicBezTo>
                    <a:pt x="29" y="127"/>
                    <a:pt x="0" y="196"/>
                    <a:pt x="0" y="266"/>
                  </a:cubicBezTo>
                  <a:cubicBezTo>
                    <a:pt x="0" y="336"/>
                    <a:pt x="29" y="404"/>
                    <a:pt x="77" y="454"/>
                  </a:cubicBezTo>
                  <a:cubicBezTo>
                    <a:pt x="128" y="503"/>
                    <a:pt x="197" y="532"/>
                    <a:pt x="266" y="532"/>
                  </a:cubicBezTo>
                  <a:cubicBezTo>
                    <a:pt x="336" y="532"/>
                    <a:pt x="404" y="503"/>
                    <a:pt x="454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6"/>
                    <a:pt x="504" y="127"/>
                    <a:pt x="454" y="78"/>
                  </a:cubicBezTo>
                  <a:cubicBezTo>
                    <a:pt x="404" y="29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58"/>
            <p:cNvSpPr/>
            <p:nvPr/>
          </p:nvSpPr>
          <p:spPr>
            <a:xfrm>
              <a:off x="1535358" y="1985342"/>
              <a:ext cx="17645" cy="17645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5" y="0"/>
                  </a:moveTo>
                  <a:cubicBezTo>
                    <a:pt x="195" y="0"/>
                    <a:pt x="127" y="29"/>
                    <a:pt x="77" y="78"/>
                  </a:cubicBezTo>
                  <a:cubicBezTo>
                    <a:pt x="28" y="127"/>
                    <a:pt x="0" y="196"/>
                    <a:pt x="0" y="266"/>
                  </a:cubicBezTo>
                  <a:cubicBezTo>
                    <a:pt x="0" y="336"/>
                    <a:pt x="28" y="404"/>
                    <a:pt x="77" y="454"/>
                  </a:cubicBezTo>
                  <a:cubicBezTo>
                    <a:pt x="127" y="503"/>
                    <a:pt x="195" y="532"/>
                    <a:pt x="265" y="532"/>
                  </a:cubicBezTo>
                  <a:cubicBezTo>
                    <a:pt x="335" y="532"/>
                    <a:pt x="404" y="503"/>
                    <a:pt x="453" y="454"/>
                  </a:cubicBezTo>
                  <a:cubicBezTo>
                    <a:pt x="503" y="405"/>
                    <a:pt x="531" y="336"/>
                    <a:pt x="531" y="266"/>
                  </a:cubicBezTo>
                  <a:cubicBezTo>
                    <a:pt x="531" y="196"/>
                    <a:pt x="503" y="127"/>
                    <a:pt x="453" y="78"/>
                  </a:cubicBezTo>
                  <a:cubicBezTo>
                    <a:pt x="404" y="29"/>
                    <a:pt x="335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58"/>
            <p:cNvSpPr/>
            <p:nvPr/>
          </p:nvSpPr>
          <p:spPr>
            <a:xfrm>
              <a:off x="1403186" y="1571776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0"/>
                  </a:moveTo>
                  <a:cubicBezTo>
                    <a:pt x="196" y="0"/>
                    <a:pt x="128" y="28"/>
                    <a:pt x="79" y="78"/>
                  </a:cubicBezTo>
                  <a:cubicBezTo>
                    <a:pt x="28" y="128"/>
                    <a:pt x="0" y="195"/>
                    <a:pt x="0" y="266"/>
                  </a:cubicBezTo>
                  <a:cubicBezTo>
                    <a:pt x="0" y="336"/>
                    <a:pt x="28" y="405"/>
                    <a:pt x="79" y="454"/>
                  </a:cubicBezTo>
                  <a:cubicBezTo>
                    <a:pt x="128" y="503"/>
                    <a:pt x="197" y="532"/>
                    <a:pt x="266" y="532"/>
                  </a:cubicBezTo>
                  <a:cubicBezTo>
                    <a:pt x="336" y="532"/>
                    <a:pt x="404" y="503"/>
                    <a:pt x="454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5"/>
                    <a:pt x="504" y="128"/>
                    <a:pt x="454" y="78"/>
                  </a:cubicBezTo>
                  <a:cubicBezTo>
                    <a:pt x="405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58"/>
            <p:cNvSpPr/>
            <p:nvPr/>
          </p:nvSpPr>
          <p:spPr>
            <a:xfrm>
              <a:off x="1438608" y="1571776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0"/>
                  </a:moveTo>
                  <a:cubicBezTo>
                    <a:pt x="196" y="0"/>
                    <a:pt x="128" y="28"/>
                    <a:pt x="78" y="78"/>
                  </a:cubicBezTo>
                  <a:cubicBezTo>
                    <a:pt x="29" y="128"/>
                    <a:pt x="0" y="195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8" y="503"/>
                    <a:pt x="196" y="532"/>
                    <a:pt x="266" y="532"/>
                  </a:cubicBezTo>
                  <a:cubicBezTo>
                    <a:pt x="337" y="532"/>
                    <a:pt x="405" y="503"/>
                    <a:pt x="455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6"/>
                    <a:pt x="504" y="128"/>
                    <a:pt x="455" y="78"/>
                  </a:cubicBezTo>
                  <a:cubicBezTo>
                    <a:pt x="405" y="28"/>
                    <a:pt x="337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58"/>
            <p:cNvSpPr/>
            <p:nvPr/>
          </p:nvSpPr>
          <p:spPr>
            <a:xfrm>
              <a:off x="1474065" y="1571776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0"/>
                  </a:moveTo>
                  <a:cubicBezTo>
                    <a:pt x="196" y="0"/>
                    <a:pt x="127" y="28"/>
                    <a:pt x="78" y="78"/>
                  </a:cubicBezTo>
                  <a:cubicBezTo>
                    <a:pt x="29" y="128"/>
                    <a:pt x="0" y="196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7" y="503"/>
                    <a:pt x="196" y="532"/>
                    <a:pt x="266" y="532"/>
                  </a:cubicBezTo>
                  <a:cubicBezTo>
                    <a:pt x="336" y="532"/>
                    <a:pt x="405" y="503"/>
                    <a:pt x="454" y="454"/>
                  </a:cubicBezTo>
                  <a:cubicBezTo>
                    <a:pt x="503" y="405"/>
                    <a:pt x="532" y="336"/>
                    <a:pt x="532" y="266"/>
                  </a:cubicBezTo>
                  <a:cubicBezTo>
                    <a:pt x="532" y="195"/>
                    <a:pt x="503" y="128"/>
                    <a:pt x="454" y="78"/>
                  </a:cubicBezTo>
                  <a:cubicBezTo>
                    <a:pt x="405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58"/>
            <p:cNvSpPr/>
            <p:nvPr/>
          </p:nvSpPr>
          <p:spPr>
            <a:xfrm>
              <a:off x="1246535" y="1431577"/>
              <a:ext cx="525871" cy="601957"/>
            </a:xfrm>
            <a:custGeom>
              <a:avLst/>
              <a:gdLst/>
              <a:ahLst/>
              <a:cxnLst/>
              <a:rect l="l" t="t" r="r" b="b"/>
              <a:pathLst>
                <a:path w="15855" h="18149" extrusionOk="0">
                  <a:moveTo>
                    <a:pt x="6931" y="1864"/>
                  </a:moveTo>
                  <a:cubicBezTo>
                    <a:pt x="6946" y="1864"/>
                    <a:pt x="6963" y="1865"/>
                    <a:pt x="6978" y="1865"/>
                  </a:cubicBezTo>
                  <a:lnTo>
                    <a:pt x="6978" y="2585"/>
                  </a:lnTo>
                  <a:lnTo>
                    <a:pt x="5137" y="2585"/>
                  </a:lnTo>
                  <a:lnTo>
                    <a:pt x="5137" y="1865"/>
                  </a:lnTo>
                  <a:cubicBezTo>
                    <a:pt x="5153" y="1864"/>
                    <a:pt x="5169" y="1864"/>
                    <a:pt x="5185" y="1864"/>
                  </a:cubicBezTo>
                  <a:close/>
                  <a:moveTo>
                    <a:pt x="15323" y="532"/>
                  </a:moveTo>
                  <a:lnTo>
                    <a:pt x="15323" y="3925"/>
                  </a:lnTo>
                  <a:lnTo>
                    <a:pt x="11009" y="3925"/>
                  </a:lnTo>
                  <a:cubicBezTo>
                    <a:pt x="10933" y="3925"/>
                    <a:pt x="10860" y="3958"/>
                    <a:pt x="10809" y="4016"/>
                  </a:cubicBezTo>
                  <a:lnTo>
                    <a:pt x="10263" y="4640"/>
                  </a:lnTo>
                  <a:lnTo>
                    <a:pt x="10263" y="532"/>
                  </a:lnTo>
                  <a:close/>
                  <a:moveTo>
                    <a:pt x="11140" y="6825"/>
                  </a:moveTo>
                  <a:cubicBezTo>
                    <a:pt x="11384" y="6825"/>
                    <a:pt x="11583" y="7023"/>
                    <a:pt x="11583" y="7268"/>
                  </a:cubicBezTo>
                  <a:lnTo>
                    <a:pt x="11583" y="9382"/>
                  </a:lnTo>
                  <a:cubicBezTo>
                    <a:pt x="11583" y="9626"/>
                    <a:pt x="11384" y="9824"/>
                    <a:pt x="11140" y="9824"/>
                  </a:cubicBezTo>
                  <a:lnTo>
                    <a:pt x="10986" y="9824"/>
                  </a:lnTo>
                  <a:cubicBezTo>
                    <a:pt x="10995" y="9711"/>
                    <a:pt x="11000" y="9595"/>
                    <a:pt x="11000" y="9479"/>
                  </a:cubicBezTo>
                  <a:lnTo>
                    <a:pt x="11000" y="6825"/>
                  </a:lnTo>
                  <a:close/>
                  <a:moveTo>
                    <a:pt x="8826" y="5935"/>
                  </a:moveTo>
                  <a:cubicBezTo>
                    <a:pt x="9221" y="5935"/>
                    <a:pt x="9543" y="6256"/>
                    <a:pt x="9543" y="6651"/>
                  </a:cubicBezTo>
                  <a:lnTo>
                    <a:pt x="9543" y="9287"/>
                  </a:lnTo>
                  <a:cubicBezTo>
                    <a:pt x="9543" y="9681"/>
                    <a:pt x="9222" y="10003"/>
                    <a:pt x="8826" y="10003"/>
                  </a:cubicBezTo>
                  <a:lnTo>
                    <a:pt x="8245" y="10003"/>
                  </a:lnTo>
                  <a:cubicBezTo>
                    <a:pt x="8153" y="9545"/>
                    <a:pt x="7747" y="9200"/>
                    <a:pt x="7263" y="9200"/>
                  </a:cubicBezTo>
                  <a:lnTo>
                    <a:pt x="4940" y="9200"/>
                  </a:lnTo>
                  <a:cubicBezTo>
                    <a:pt x="4454" y="9200"/>
                    <a:pt x="4049" y="9545"/>
                    <a:pt x="3957" y="10003"/>
                  </a:cubicBezTo>
                  <a:lnTo>
                    <a:pt x="3376" y="10003"/>
                  </a:lnTo>
                  <a:cubicBezTo>
                    <a:pt x="2981" y="10003"/>
                    <a:pt x="2660" y="9681"/>
                    <a:pt x="2660" y="9287"/>
                  </a:cubicBezTo>
                  <a:lnTo>
                    <a:pt x="2660" y="6651"/>
                  </a:lnTo>
                  <a:cubicBezTo>
                    <a:pt x="2660" y="6256"/>
                    <a:pt x="2981" y="5935"/>
                    <a:pt x="3376" y="5935"/>
                  </a:cubicBezTo>
                  <a:close/>
                  <a:moveTo>
                    <a:pt x="7263" y="9731"/>
                  </a:moveTo>
                  <a:cubicBezTo>
                    <a:pt x="7522" y="9731"/>
                    <a:pt x="7734" y="9942"/>
                    <a:pt x="7734" y="10202"/>
                  </a:cubicBezTo>
                  <a:cubicBezTo>
                    <a:pt x="7734" y="10462"/>
                    <a:pt x="7522" y="10673"/>
                    <a:pt x="7263" y="10673"/>
                  </a:cubicBezTo>
                  <a:lnTo>
                    <a:pt x="4940" y="10673"/>
                  </a:lnTo>
                  <a:cubicBezTo>
                    <a:pt x="4680" y="10673"/>
                    <a:pt x="4469" y="10462"/>
                    <a:pt x="4469" y="10202"/>
                  </a:cubicBezTo>
                  <a:cubicBezTo>
                    <a:pt x="4469" y="9942"/>
                    <a:pt x="4680" y="9731"/>
                    <a:pt x="4940" y="9731"/>
                  </a:cubicBezTo>
                  <a:close/>
                  <a:moveTo>
                    <a:pt x="2619" y="2962"/>
                  </a:moveTo>
                  <a:lnTo>
                    <a:pt x="2619" y="5660"/>
                  </a:lnTo>
                  <a:cubicBezTo>
                    <a:pt x="2321" y="5889"/>
                    <a:pt x="2128" y="6248"/>
                    <a:pt x="2128" y="6651"/>
                  </a:cubicBezTo>
                  <a:lnTo>
                    <a:pt x="2128" y="9287"/>
                  </a:lnTo>
                  <a:cubicBezTo>
                    <a:pt x="2128" y="9691"/>
                    <a:pt x="2321" y="10050"/>
                    <a:pt x="2619" y="10278"/>
                  </a:cubicBezTo>
                  <a:lnTo>
                    <a:pt x="2619" y="11900"/>
                  </a:lnTo>
                  <a:cubicBezTo>
                    <a:pt x="2017" y="11269"/>
                    <a:pt x="1646" y="10417"/>
                    <a:pt x="1646" y="9479"/>
                  </a:cubicBezTo>
                  <a:lnTo>
                    <a:pt x="1646" y="5383"/>
                  </a:lnTo>
                  <a:cubicBezTo>
                    <a:pt x="1646" y="4446"/>
                    <a:pt x="2017" y="3594"/>
                    <a:pt x="2619" y="2962"/>
                  </a:cubicBezTo>
                  <a:close/>
                  <a:moveTo>
                    <a:pt x="7510" y="1911"/>
                  </a:moveTo>
                  <a:cubicBezTo>
                    <a:pt x="8044" y="1999"/>
                    <a:pt x="8539" y="2207"/>
                    <a:pt x="8965" y="2506"/>
                  </a:cubicBezTo>
                  <a:lnTo>
                    <a:pt x="8965" y="3403"/>
                  </a:lnTo>
                  <a:cubicBezTo>
                    <a:pt x="8965" y="3550"/>
                    <a:pt x="9083" y="3669"/>
                    <a:pt x="9230" y="3669"/>
                  </a:cubicBezTo>
                  <a:cubicBezTo>
                    <a:pt x="9378" y="3669"/>
                    <a:pt x="9496" y="3550"/>
                    <a:pt x="9496" y="3403"/>
                  </a:cubicBezTo>
                  <a:lnTo>
                    <a:pt x="9496" y="2962"/>
                  </a:lnTo>
                  <a:cubicBezTo>
                    <a:pt x="9579" y="3050"/>
                    <a:pt x="9657" y="3140"/>
                    <a:pt x="9730" y="3234"/>
                  </a:cubicBezTo>
                  <a:lnTo>
                    <a:pt x="9730" y="5128"/>
                  </a:lnTo>
                  <a:cubicBezTo>
                    <a:pt x="9730" y="5386"/>
                    <a:pt x="9898" y="5503"/>
                    <a:pt x="10054" y="5503"/>
                  </a:cubicBezTo>
                  <a:cubicBezTo>
                    <a:pt x="10126" y="5503"/>
                    <a:pt x="10235" y="5478"/>
                    <a:pt x="10340" y="5358"/>
                  </a:cubicBezTo>
                  <a:lnTo>
                    <a:pt x="10464" y="5216"/>
                  </a:lnTo>
                  <a:cubicBezTo>
                    <a:pt x="10467" y="5272"/>
                    <a:pt x="10468" y="5327"/>
                    <a:pt x="10468" y="5383"/>
                  </a:cubicBezTo>
                  <a:lnTo>
                    <a:pt x="10468" y="9479"/>
                  </a:lnTo>
                  <a:lnTo>
                    <a:pt x="10469" y="9479"/>
                  </a:lnTo>
                  <a:cubicBezTo>
                    <a:pt x="10469" y="10416"/>
                    <a:pt x="10098" y="11269"/>
                    <a:pt x="9497" y="11900"/>
                  </a:cubicBezTo>
                  <a:lnTo>
                    <a:pt x="9497" y="10339"/>
                  </a:lnTo>
                  <a:cubicBezTo>
                    <a:pt x="9844" y="10117"/>
                    <a:pt x="10075" y="9729"/>
                    <a:pt x="10075" y="9286"/>
                  </a:cubicBezTo>
                  <a:lnTo>
                    <a:pt x="10075" y="6651"/>
                  </a:lnTo>
                  <a:cubicBezTo>
                    <a:pt x="10075" y="6210"/>
                    <a:pt x="9844" y="5821"/>
                    <a:pt x="9497" y="5599"/>
                  </a:cubicBezTo>
                  <a:lnTo>
                    <a:pt x="9497" y="4892"/>
                  </a:lnTo>
                  <a:cubicBezTo>
                    <a:pt x="9497" y="4745"/>
                    <a:pt x="9378" y="4626"/>
                    <a:pt x="9231" y="4626"/>
                  </a:cubicBezTo>
                  <a:cubicBezTo>
                    <a:pt x="9083" y="4626"/>
                    <a:pt x="8965" y="4745"/>
                    <a:pt x="8965" y="4892"/>
                  </a:cubicBezTo>
                  <a:lnTo>
                    <a:pt x="8965" y="5411"/>
                  </a:lnTo>
                  <a:cubicBezTo>
                    <a:pt x="8919" y="5406"/>
                    <a:pt x="8873" y="5403"/>
                    <a:pt x="8826" y="5403"/>
                  </a:cubicBezTo>
                  <a:lnTo>
                    <a:pt x="3376" y="5403"/>
                  </a:lnTo>
                  <a:cubicBezTo>
                    <a:pt x="3299" y="5403"/>
                    <a:pt x="3223" y="5410"/>
                    <a:pt x="3151" y="5424"/>
                  </a:cubicBezTo>
                  <a:lnTo>
                    <a:pt x="3151" y="2504"/>
                  </a:lnTo>
                  <a:cubicBezTo>
                    <a:pt x="3577" y="2207"/>
                    <a:pt x="4070" y="1999"/>
                    <a:pt x="4605" y="1911"/>
                  </a:cubicBezTo>
                  <a:lnTo>
                    <a:pt x="4605" y="2608"/>
                  </a:lnTo>
                  <a:cubicBezTo>
                    <a:pt x="4605" y="2888"/>
                    <a:pt x="4833" y="3115"/>
                    <a:pt x="5114" y="3115"/>
                  </a:cubicBezTo>
                  <a:lnTo>
                    <a:pt x="7001" y="3115"/>
                  </a:lnTo>
                  <a:cubicBezTo>
                    <a:pt x="7282" y="3115"/>
                    <a:pt x="7510" y="2887"/>
                    <a:pt x="7510" y="2608"/>
                  </a:cubicBezTo>
                  <a:lnTo>
                    <a:pt x="7510" y="1911"/>
                  </a:lnTo>
                  <a:close/>
                  <a:moveTo>
                    <a:pt x="3151" y="10514"/>
                  </a:moveTo>
                  <a:cubicBezTo>
                    <a:pt x="3223" y="10527"/>
                    <a:pt x="3299" y="10535"/>
                    <a:pt x="3376" y="10535"/>
                  </a:cubicBezTo>
                  <a:lnTo>
                    <a:pt x="3993" y="10535"/>
                  </a:lnTo>
                  <a:cubicBezTo>
                    <a:pt x="4131" y="10925"/>
                    <a:pt x="4504" y="11205"/>
                    <a:pt x="4939" y="11205"/>
                  </a:cubicBezTo>
                  <a:lnTo>
                    <a:pt x="7263" y="11205"/>
                  </a:lnTo>
                  <a:cubicBezTo>
                    <a:pt x="7699" y="11205"/>
                    <a:pt x="8071" y="10925"/>
                    <a:pt x="8208" y="10535"/>
                  </a:cubicBezTo>
                  <a:lnTo>
                    <a:pt x="8826" y="10535"/>
                  </a:lnTo>
                  <a:cubicBezTo>
                    <a:pt x="8873" y="10535"/>
                    <a:pt x="8919" y="10533"/>
                    <a:pt x="8965" y="10527"/>
                  </a:cubicBezTo>
                  <a:lnTo>
                    <a:pt x="8965" y="12357"/>
                  </a:lnTo>
                  <a:cubicBezTo>
                    <a:pt x="8389" y="12761"/>
                    <a:pt x="7688" y="12999"/>
                    <a:pt x="6931" y="12999"/>
                  </a:cubicBezTo>
                  <a:lnTo>
                    <a:pt x="5185" y="12999"/>
                  </a:lnTo>
                  <a:cubicBezTo>
                    <a:pt x="4428" y="12999"/>
                    <a:pt x="3727" y="12761"/>
                    <a:pt x="3151" y="12357"/>
                  </a:cubicBezTo>
                  <a:lnTo>
                    <a:pt x="3151" y="10514"/>
                  </a:lnTo>
                  <a:close/>
                  <a:moveTo>
                    <a:pt x="7516" y="13489"/>
                  </a:moveTo>
                  <a:lnTo>
                    <a:pt x="7516" y="14261"/>
                  </a:lnTo>
                  <a:lnTo>
                    <a:pt x="4599" y="14261"/>
                  </a:lnTo>
                  <a:lnTo>
                    <a:pt x="4599" y="13489"/>
                  </a:lnTo>
                  <a:cubicBezTo>
                    <a:pt x="4790" y="13515"/>
                    <a:pt x="4986" y="13531"/>
                    <a:pt x="5185" y="13531"/>
                  </a:cubicBezTo>
                  <a:lnTo>
                    <a:pt x="6931" y="13531"/>
                  </a:lnTo>
                  <a:cubicBezTo>
                    <a:pt x="7129" y="13531"/>
                    <a:pt x="7325" y="13515"/>
                    <a:pt x="7516" y="13489"/>
                  </a:cubicBezTo>
                  <a:close/>
                  <a:moveTo>
                    <a:pt x="9365" y="16295"/>
                  </a:moveTo>
                  <a:cubicBezTo>
                    <a:pt x="9631" y="16295"/>
                    <a:pt x="9849" y="16509"/>
                    <a:pt x="9849" y="16774"/>
                  </a:cubicBezTo>
                  <a:lnTo>
                    <a:pt x="9849" y="17618"/>
                  </a:lnTo>
                  <a:lnTo>
                    <a:pt x="2267" y="17618"/>
                  </a:lnTo>
                  <a:lnTo>
                    <a:pt x="2267" y="16774"/>
                  </a:lnTo>
                  <a:cubicBezTo>
                    <a:pt x="2267" y="16509"/>
                    <a:pt x="2483" y="16295"/>
                    <a:pt x="2750" y="16295"/>
                  </a:cubicBezTo>
                  <a:close/>
                  <a:moveTo>
                    <a:pt x="10215" y="0"/>
                  </a:moveTo>
                  <a:cubicBezTo>
                    <a:pt x="9948" y="0"/>
                    <a:pt x="9731" y="217"/>
                    <a:pt x="9731" y="484"/>
                  </a:cubicBezTo>
                  <a:lnTo>
                    <a:pt x="9731" y="2447"/>
                  </a:lnTo>
                  <a:cubicBezTo>
                    <a:pt x="9001" y="1757"/>
                    <a:pt x="8014" y="1332"/>
                    <a:pt x="6931" y="1332"/>
                  </a:cubicBezTo>
                  <a:lnTo>
                    <a:pt x="5185" y="1332"/>
                  </a:lnTo>
                  <a:cubicBezTo>
                    <a:pt x="2940" y="1332"/>
                    <a:pt x="1115" y="3149"/>
                    <a:pt x="1115" y="5383"/>
                  </a:cubicBezTo>
                  <a:lnTo>
                    <a:pt x="1115" y="6293"/>
                  </a:lnTo>
                  <a:lnTo>
                    <a:pt x="975" y="6293"/>
                  </a:lnTo>
                  <a:cubicBezTo>
                    <a:pt x="438" y="6293"/>
                    <a:pt x="0" y="6731"/>
                    <a:pt x="0" y="7268"/>
                  </a:cubicBezTo>
                  <a:lnTo>
                    <a:pt x="0" y="7657"/>
                  </a:lnTo>
                  <a:cubicBezTo>
                    <a:pt x="0" y="7803"/>
                    <a:pt x="120" y="7923"/>
                    <a:pt x="266" y="7923"/>
                  </a:cubicBezTo>
                  <a:cubicBezTo>
                    <a:pt x="413" y="7923"/>
                    <a:pt x="532" y="7803"/>
                    <a:pt x="532" y="7657"/>
                  </a:cubicBezTo>
                  <a:lnTo>
                    <a:pt x="532" y="7269"/>
                  </a:lnTo>
                  <a:cubicBezTo>
                    <a:pt x="532" y="7024"/>
                    <a:pt x="730" y="6825"/>
                    <a:pt x="975" y="6825"/>
                  </a:cubicBezTo>
                  <a:lnTo>
                    <a:pt x="1115" y="6825"/>
                  </a:lnTo>
                  <a:lnTo>
                    <a:pt x="1115" y="9479"/>
                  </a:lnTo>
                  <a:cubicBezTo>
                    <a:pt x="1115" y="9595"/>
                    <a:pt x="1120" y="9711"/>
                    <a:pt x="1130" y="9825"/>
                  </a:cubicBezTo>
                  <a:lnTo>
                    <a:pt x="975" y="9825"/>
                  </a:lnTo>
                  <a:cubicBezTo>
                    <a:pt x="730" y="9825"/>
                    <a:pt x="532" y="9626"/>
                    <a:pt x="532" y="9382"/>
                  </a:cubicBezTo>
                  <a:lnTo>
                    <a:pt x="532" y="9040"/>
                  </a:lnTo>
                  <a:cubicBezTo>
                    <a:pt x="532" y="8893"/>
                    <a:pt x="413" y="8774"/>
                    <a:pt x="266" y="8774"/>
                  </a:cubicBezTo>
                  <a:cubicBezTo>
                    <a:pt x="120" y="8774"/>
                    <a:pt x="0" y="8893"/>
                    <a:pt x="0" y="9040"/>
                  </a:cubicBezTo>
                  <a:lnTo>
                    <a:pt x="0" y="9382"/>
                  </a:lnTo>
                  <a:cubicBezTo>
                    <a:pt x="0" y="9920"/>
                    <a:pt x="438" y="10356"/>
                    <a:pt x="975" y="10356"/>
                  </a:cubicBezTo>
                  <a:lnTo>
                    <a:pt x="1211" y="10356"/>
                  </a:lnTo>
                  <a:cubicBezTo>
                    <a:pt x="1534" y="11808"/>
                    <a:pt x="2642" y="12970"/>
                    <a:pt x="4067" y="13376"/>
                  </a:cubicBezTo>
                  <a:lnTo>
                    <a:pt x="4067" y="14261"/>
                  </a:lnTo>
                  <a:lnTo>
                    <a:pt x="1363" y="14261"/>
                  </a:lnTo>
                  <a:cubicBezTo>
                    <a:pt x="630" y="14261"/>
                    <a:pt x="33" y="14854"/>
                    <a:pt x="33" y="15585"/>
                  </a:cubicBezTo>
                  <a:lnTo>
                    <a:pt x="33" y="17883"/>
                  </a:lnTo>
                  <a:cubicBezTo>
                    <a:pt x="33" y="18030"/>
                    <a:pt x="152" y="18149"/>
                    <a:pt x="299" y="18149"/>
                  </a:cubicBezTo>
                  <a:lnTo>
                    <a:pt x="11816" y="18149"/>
                  </a:lnTo>
                  <a:cubicBezTo>
                    <a:pt x="11963" y="18149"/>
                    <a:pt x="12082" y="18030"/>
                    <a:pt x="12082" y="17883"/>
                  </a:cubicBezTo>
                  <a:lnTo>
                    <a:pt x="12082" y="15585"/>
                  </a:lnTo>
                  <a:cubicBezTo>
                    <a:pt x="12082" y="14854"/>
                    <a:pt x="11486" y="14261"/>
                    <a:pt x="10753" y="14261"/>
                  </a:cubicBezTo>
                  <a:lnTo>
                    <a:pt x="10054" y="14261"/>
                  </a:lnTo>
                  <a:cubicBezTo>
                    <a:pt x="9908" y="14261"/>
                    <a:pt x="9788" y="14380"/>
                    <a:pt x="9788" y="14527"/>
                  </a:cubicBezTo>
                  <a:cubicBezTo>
                    <a:pt x="9788" y="14673"/>
                    <a:pt x="9908" y="14793"/>
                    <a:pt x="10054" y="14793"/>
                  </a:cubicBezTo>
                  <a:lnTo>
                    <a:pt x="10753" y="14793"/>
                  </a:lnTo>
                  <a:cubicBezTo>
                    <a:pt x="11192" y="14793"/>
                    <a:pt x="11550" y="15148"/>
                    <a:pt x="11550" y="15584"/>
                  </a:cubicBezTo>
                  <a:lnTo>
                    <a:pt x="11550" y="17617"/>
                  </a:lnTo>
                  <a:lnTo>
                    <a:pt x="10380" y="17617"/>
                  </a:lnTo>
                  <a:lnTo>
                    <a:pt x="10380" y="16774"/>
                  </a:lnTo>
                  <a:cubicBezTo>
                    <a:pt x="10380" y="16216"/>
                    <a:pt x="9925" y="15762"/>
                    <a:pt x="9364" y="15762"/>
                  </a:cubicBezTo>
                  <a:lnTo>
                    <a:pt x="2750" y="15762"/>
                  </a:lnTo>
                  <a:cubicBezTo>
                    <a:pt x="2191" y="15762"/>
                    <a:pt x="1735" y="16216"/>
                    <a:pt x="1735" y="16774"/>
                  </a:cubicBezTo>
                  <a:lnTo>
                    <a:pt x="1735" y="17617"/>
                  </a:lnTo>
                  <a:lnTo>
                    <a:pt x="564" y="17617"/>
                  </a:lnTo>
                  <a:lnTo>
                    <a:pt x="564" y="15584"/>
                  </a:lnTo>
                  <a:cubicBezTo>
                    <a:pt x="564" y="15148"/>
                    <a:pt x="923" y="14793"/>
                    <a:pt x="1363" y="14793"/>
                  </a:cubicBezTo>
                  <a:lnTo>
                    <a:pt x="8495" y="14793"/>
                  </a:lnTo>
                  <a:cubicBezTo>
                    <a:pt x="8642" y="14793"/>
                    <a:pt x="8761" y="14673"/>
                    <a:pt x="8761" y="14527"/>
                  </a:cubicBezTo>
                  <a:cubicBezTo>
                    <a:pt x="8761" y="14380"/>
                    <a:pt x="8642" y="14261"/>
                    <a:pt x="8495" y="14261"/>
                  </a:cubicBezTo>
                  <a:lnTo>
                    <a:pt x="8048" y="14261"/>
                  </a:lnTo>
                  <a:lnTo>
                    <a:pt x="8048" y="13375"/>
                  </a:lnTo>
                  <a:cubicBezTo>
                    <a:pt x="9473" y="12969"/>
                    <a:pt x="10581" y="11808"/>
                    <a:pt x="10904" y="10356"/>
                  </a:cubicBezTo>
                  <a:lnTo>
                    <a:pt x="11140" y="10356"/>
                  </a:lnTo>
                  <a:cubicBezTo>
                    <a:pt x="11678" y="10356"/>
                    <a:pt x="12115" y="9919"/>
                    <a:pt x="12115" y="9382"/>
                  </a:cubicBezTo>
                  <a:lnTo>
                    <a:pt x="12115" y="7268"/>
                  </a:lnTo>
                  <a:cubicBezTo>
                    <a:pt x="12115" y="6731"/>
                    <a:pt x="11678" y="6293"/>
                    <a:pt x="11140" y="6293"/>
                  </a:cubicBezTo>
                  <a:lnTo>
                    <a:pt x="11001" y="6293"/>
                  </a:lnTo>
                  <a:lnTo>
                    <a:pt x="11001" y="5383"/>
                  </a:lnTo>
                  <a:cubicBezTo>
                    <a:pt x="11001" y="5142"/>
                    <a:pt x="10978" y="4906"/>
                    <a:pt x="10937" y="4676"/>
                  </a:cubicBezTo>
                  <a:lnTo>
                    <a:pt x="11130" y="4457"/>
                  </a:lnTo>
                  <a:lnTo>
                    <a:pt x="15370" y="4457"/>
                  </a:lnTo>
                  <a:cubicBezTo>
                    <a:pt x="15637" y="4457"/>
                    <a:pt x="15854" y="4240"/>
                    <a:pt x="15854" y="3973"/>
                  </a:cubicBezTo>
                  <a:lnTo>
                    <a:pt x="15854" y="484"/>
                  </a:lnTo>
                  <a:cubicBezTo>
                    <a:pt x="15854" y="217"/>
                    <a:pt x="15637" y="0"/>
                    <a:pt x="15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58"/>
            <p:cNvSpPr/>
            <p:nvPr/>
          </p:nvSpPr>
          <p:spPr>
            <a:xfrm>
              <a:off x="1696552" y="1465541"/>
              <a:ext cx="39934" cy="17678"/>
            </a:xfrm>
            <a:custGeom>
              <a:avLst/>
              <a:gdLst/>
              <a:ahLst/>
              <a:cxnLst/>
              <a:rect l="l" t="t" r="r" b="b"/>
              <a:pathLst>
                <a:path w="1204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937" y="533"/>
                  </a:lnTo>
                  <a:cubicBezTo>
                    <a:pt x="1084" y="533"/>
                    <a:pt x="1203" y="414"/>
                    <a:pt x="1203" y="267"/>
                  </a:cubicBezTo>
                  <a:cubicBezTo>
                    <a:pt x="1203" y="120"/>
                    <a:pt x="1084" y="1"/>
                    <a:pt x="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58"/>
            <p:cNvSpPr/>
            <p:nvPr/>
          </p:nvSpPr>
          <p:spPr>
            <a:xfrm>
              <a:off x="1605209" y="1495922"/>
              <a:ext cx="131277" cy="17678"/>
            </a:xfrm>
            <a:custGeom>
              <a:avLst/>
              <a:gdLst/>
              <a:ahLst/>
              <a:cxnLst/>
              <a:rect l="l" t="t" r="r" b="b"/>
              <a:pathLst>
                <a:path w="3958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3691" y="533"/>
                  </a:lnTo>
                  <a:cubicBezTo>
                    <a:pt x="3838" y="533"/>
                    <a:pt x="3957" y="414"/>
                    <a:pt x="3957" y="267"/>
                  </a:cubicBezTo>
                  <a:cubicBezTo>
                    <a:pt x="3957" y="120"/>
                    <a:pt x="3838" y="1"/>
                    <a:pt x="3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58"/>
            <p:cNvSpPr/>
            <p:nvPr/>
          </p:nvSpPr>
          <p:spPr>
            <a:xfrm>
              <a:off x="1605209" y="1527730"/>
              <a:ext cx="131277" cy="17678"/>
            </a:xfrm>
            <a:custGeom>
              <a:avLst/>
              <a:gdLst/>
              <a:ahLst/>
              <a:cxnLst/>
              <a:rect l="l" t="t" r="r" b="b"/>
              <a:pathLst>
                <a:path w="3958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3691" y="533"/>
                  </a:lnTo>
                  <a:cubicBezTo>
                    <a:pt x="3838" y="533"/>
                    <a:pt x="3957" y="414"/>
                    <a:pt x="3957" y="267"/>
                  </a:cubicBezTo>
                  <a:cubicBezTo>
                    <a:pt x="3957" y="120"/>
                    <a:pt x="3838" y="1"/>
                    <a:pt x="3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58"/>
            <p:cNvSpPr/>
            <p:nvPr/>
          </p:nvSpPr>
          <p:spPr>
            <a:xfrm>
              <a:off x="1605209" y="1465541"/>
              <a:ext cx="79768" cy="17678"/>
            </a:xfrm>
            <a:custGeom>
              <a:avLst/>
              <a:gdLst/>
              <a:ahLst/>
              <a:cxnLst/>
              <a:rect l="l" t="t" r="r" b="b"/>
              <a:pathLst>
                <a:path w="2405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2139" y="533"/>
                  </a:lnTo>
                  <a:cubicBezTo>
                    <a:pt x="2286" y="533"/>
                    <a:pt x="2405" y="414"/>
                    <a:pt x="2405" y="267"/>
                  </a:cubicBezTo>
                  <a:cubicBezTo>
                    <a:pt x="2405" y="120"/>
                    <a:pt x="2286" y="1"/>
                    <a:pt x="2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7" name="Google Shape;2037;p58"/>
          <p:cNvGrpSpPr/>
          <p:nvPr/>
        </p:nvGrpSpPr>
        <p:grpSpPr>
          <a:xfrm>
            <a:off x="7345327" y="3430841"/>
            <a:ext cx="364212" cy="457211"/>
            <a:chOff x="2636386" y="3145176"/>
            <a:chExt cx="478408" cy="601990"/>
          </a:xfrm>
        </p:grpSpPr>
        <p:sp>
          <p:nvSpPr>
            <p:cNvPr id="2038" name="Google Shape;2038;p58"/>
            <p:cNvSpPr/>
            <p:nvPr/>
          </p:nvSpPr>
          <p:spPr>
            <a:xfrm>
              <a:off x="2849653" y="3556785"/>
              <a:ext cx="51874" cy="17678"/>
            </a:xfrm>
            <a:custGeom>
              <a:avLst/>
              <a:gdLst/>
              <a:ahLst/>
              <a:cxnLst/>
              <a:rect l="l" t="t" r="r" b="b"/>
              <a:pathLst>
                <a:path w="1564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297" y="532"/>
                  </a:lnTo>
                  <a:cubicBezTo>
                    <a:pt x="1444" y="532"/>
                    <a:pt x="1563" y="413"/>
                    <a:pt x="1563" y="266"/>
                  </a:cubicBezTo>
                  <a:cubicBezTo>
                    <a:pt x="1563" y="119"/>
                    <a:pt x="1444" y="0"/>
                    <a:pt x="1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58"/>
            <p:cNvSpPr/>
            <p:nvPr/>
          </p:nvSpPr>
          <p:spPr>
            <a:xfrm>
              <a:off x="2895093" y="3384513"/>
              <a:ext cx="120232" cy="79171"/>
            </a:xfrm>
            <a:custGeom>
              <a:avLst/>
              <a:gdLst/>
              <a:ahLst/>
              <a:cxnLst/>
              <a:rect l="l" t="t" r="r" b="b"/>
              <a:pathLst>
                <a:path w="3625" h="2387" extrusionOk="0">
                  <a:moveTo>
                    <a:pt x="1812" y="965"/>
                  </a:moveTo>
                  <a:cubicBezTo>
                    <a:pt x="1939" y="965"/>
                    <a:pt x="2041" y="1068"/>
                    <a:pt x="2041" y="1194"/>
                  </a:cubicBezTo>
                  <a:cubicBezTo>
                    <a:pt x="2041" y="1319"/>
                    <a:pt x="1939" y="1422"/>
                    <a:pt x="1812" y="1422"/>
                  </a:cubicBezTo>
                  <a:cubicBezTo>
                    <a:pt x="1685" y="1422"/>
                    <a:pt x="1582" y="1319"/>
                    <a:pt x="1582" y="1194"/>
                  </a:cubicBezTo>
                  <a:cubicBezTo>
                    <a:pt x="1582" y="1067"/>
                    <a:pt x="1685" y="965"/>
                    <a:pt x="1812" y="965"/>
                  </a:cubicBezTo>
                  <a:close/>
                  <a:moveTo>
                    <a:pt x="2306" y="617"/>
                  </a:moveTo>
                  <a:lnTo>
                    <a:pt x="2306" y="617"/>
                  </a:lnTo>
                  <a:cubicBezTo>
                    <a:pt x="2607" y="722"/>
                    <a:pt x="2870" y="921"/>
                    <a:pt x="3055" y="1194"/>
                  </a:cubicBezTo>
                  <a:cubicBezTo>
                    <a:pt x="2870" y="1466"/>
                    <a:pt x="2608" y="1665"/>
                    <a:pt x="2306" y="1770"/>
                  </a:cubicBezTo>
                  <a:cubicBezTo>
                    <a:pt x="2469" y="1630"/>
                    <a:pt x="2573" y="1424"/>
                    <a:pt x="2573" y="1193"/>
                  </a:cubicBezTo>
                  <a:cubicBezTo>
                    <a:pt x="2573" y="963"/>
                    <a:pt x="2469" y="757"/>
                    <a:pt x="2306" y="617"/>
                  </a:cubicBezTo>
                  <a:close/>
                  <a:moveTo>
                    <a:pt x="1317" y="617"/>
                  </a:moveTo>
                  <a:lnTo>
                    <a:pt x="1317" y="617"/>
                  </a:lnTo>
                  <a:cubicBezTo>
                    <a:pt x="1154" y="757"/>
                    <a:pt x="1050" y="963"/>
                    <a:pt x="1050" y="1194"/>
                  </a:cubicBezTo>
                  <a:cubicBezTo>
                    <a:pt x="1050" y="1424"/>
                    <a:pt x="1154" y="1631"/>
                    <a:pt x="1317" y="1771"/>
                  </a:cubicBezTo>
                  <a:cubicBezTo>
                    <a:pt x="1017" y="1666"/>
                    <a:pt x="754" y="1466"/>
                    <a:pt x="569" y="1194"/>
                  </a:cubicBezTo>
                  <a:cubicBezTo>
                    <a:pt x="754" y="921"/>
                    <a:pt x="1017" y="721"/>
                    <a:pt x="1317" y="617"/>
                  </a:cubicBezTo>
                  <a:close/>
                  <a:moveTo>
                    <a:pt x="1812" y="1"/>
                  </a:moveTo>
                  <a:cubicBezTo>
                    <a:pt x="1109" y="1"/>
                    <a:pt x="465" y="357"/>
                    <a:pt x="91" y="954"/>
                  </a:cubicBezTo>
                  <a:cubicBezTo>
                    <a:pt x="0" y="1100"/>
                    <a:pt x="0" y="1287"/>
                    <a:pt x="91" y="1433"/>
                  </a:cubicBezTo>
                  <a:cubicBezTo>
                    <a:pt x="465" y="2030"/>
                    <a:pt x="1109" y="2386"/>
                    <a:pt x="1812" y="2386"/>
                  </a:cubicBezTo>
                  <a:cubicBezTo>
                    <a:pt x="2516" y="2386"/>
                    <a:pt x="3158" y="2030"/>
                    <a:pt x="3532" y="1433"/>
                  </a:cubicBezTo>
                  <a:cubicBezTo>
                    <a:pt x="3624" y="1287"/>
                    <a:pt x="3624" y="1100"/>
                    <a:pt x="3532" y="954"/>
                  </a:cubicBezTo>
                  <a:cubicBezTo>
                    <a:pt x="3158" y="357"/>
                    <a:pt x="2515" y="1"/>
                    <a:pt x="18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58"/>
            <p:cNvSpPr/>
            <p:nvPr/>
          </p:nvSpPr>
          <p:spPr>
            <a:xfrm>
              <a:off x="2893335" y="3344745"/>
              <a:ext cx="115821" cy="29121"/>
            </a:xfrm>
            <a:custGeom>
              <a:avLst/>
              <a:gdLst/>
              <a:ahLst/>
              <a:cxnLst/>
              <a:rect l="l" t="t" r="r" b="b"/>
              <a:pathLst>
                <a:path w="3492" h="878" extrusionOk="0">
                  <a:moveTo>
                    <a:pt x="1746" y="1"/>
                  </a:moveTo>
                  <a:cubicBezTo>
                    <a:pt x="1209" y="1"/>
                    <a:pt x="673" y="125"/>
                    <a:pt x="183" y="374"/>
                  </a:cubicBezTo>
                  <a:cubicBezTo>
                    <a:pt x="53" y="441"/>
                    <a:pt x="1" y="601"/>
                    <a:pt x="67" y="732"/>
                  </a:cubicBezTo>
                  <a:cubicBezTo>
                    <a:pt x="115" y="824"/>
                    <a:pt x="208" y="877"/>
                    <a:pt x="305" y="877"/>
                  </a:cubicBezTo>
                  <a:cubicBezTo>
                    <a:pt x="345" y="877"/>
                    <a:pt x="386" y="868"/>
                    <a:pt x="425" y="849"/>
                  </a:cubicBezTo>
                  <a:cubicBezTo>
                    <a:pt x="838" y="638"/>
                    <a:pt x="1292" y="532"/>
                    <a:pt x="1746" y="532"/>
                  </a:cubicBezTo>
                  <a:cubicBezTo>
                    <a:pt x="2200" y="532"/>
                    <a:pt x="2653" y="638"/>
                    <a:pt x="3067" y="849"/>
                  </a:cubicBezTo>
                  <a:cubicBezTo>
                    <a:pt x="3106" y="868"/>
                    <a:pt x="3147" y="878"/>
                    <a:pt x="3188" y="878"/>
                  </a:cubicBezTo>
                  <a:cubicBezTo>
                    <a:pt x="3284" y="878"/>
                    <a:pt x="3378" y="824"/>
                    <a:pt x="3425" y="732"/>
                  </a:cubicBezTo>
                  <a:cubicBezTo>
                    <a:pt x="3492" y="601"/>
                    <a:pt x="3439" y="441"/>
                    <a:pt x="3309" y="374"/>
                  </a:cubicBezTo>
                  <a:cubicBezTo>
                    <a:pt x="2820" y="125"/>
                    <a:pt x="2283" y="1"/>
                    <a:pt x="17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58"/>
            <p:cNvSpPr/>
            <p:nvPr/>
          </p:nvSpPr>
          <p:spPr>
            <a:xfrm>
              <a:off x="2730250" y="3349223"/>
              <a:ext cx="114163" cy="114096"/>
            </a:xfrm>
            <a:custGeom>
              <a:avLst/>
              <a:gdLst/>
              <a:ahLst/>
              <a:cxnLst/>
              <a:rect l="l" t="t" r="r" b="b"/>
              <a:pathLst>
                <a:path w="3442" h="3440" extrusionOk="0">
                  <a:moveTo>
                    <a:pt x="1720" y="532"/>
                  </a:moveTo>
                  <a:cubicBezTo>
                    <a:pt x="2285" y="532"/>
                    <a:pt x="2757" y="926"/>
                    <a:pt x="2879" y="1454"/>
                  </a:cubicBezTo>
                  <a:lnTo>
                    <a:pt x="563" y="1454"/>
                  </a:lnTo>
                  <a:cubicBezTo>
                    <a:pt x="684" y="926"/>
                    <a:pt x="1157" y="532"/>
                    <a:pt x="1720" y="532"/>
                  </a:cubicBezTo>
                  <a:close/>
                  <a:moveTo>
                    <a:pt x="2879" y="1986"/>
                  </a:moveTo>
                  <a:cubicBezTo>
                    <a:pt x="2757" y="2514"/>
                    <a:pt x="2285" y="2908"/>
                    <a:pt x="1720" y="2908"/>
                  </a:cubicBezTo>
                  <a:cubicBezTo>
                    <a:pt x="1157" y="2908"/>
                    <a:pt x="684" y="2514"/>
                    <a:pt x="563" y="1986"/>
                  </a:cubicBezTo>
                  <a:close/>
                  <a:moveTo>
                    <a:pt x="1720" y="0"/>
                  </a:moveTo>
                  <a:cubicBezTo>
                    <a:pt x="773" y="0"/>
                    <a:pt x="1" y="771"/>
                    <a:pt x="1" y="1720"/>
                  </a:cubicBezTo>
                  <a:cubicBezTo>
                    <a:pt x="1" y="2669"/>
                    <a:pt x="773" y="3440"/>
                    <a:pt x="1720" y="3440"/>
                  </a:cubicBezTo>
                  <a:cubicBezTo>
                    <a:pt x="2669" y="3440"/>
                    <a:pt x="3441" y="2669"/>
                    <a:pt x="3441" y="1720"/>
                  </a:cubicBezTo>
                  <a:cubicBezTo>
                    <a:pt x="3441" y="771"/>
                    <a:pt x="2669" y="0"/>
                    <a:pt x="1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58"/>
            <p:cNvSpPr/>
            <p:nvPr/>
          </p:nvSpPr>
          <p:spPr>
            <a:xfrm>
              <a:off x="2636386" y="3145176"/>
              <a:ext cx="478408" cy="601990"/>
            </a:xfrm>
            <a:custGeom>
              <a:avLst/>
              <a:gdLst/>
              <a:ahLst/>
              <a:cxnLst/>
              <a:rect l="l" t="t" r="r" b="b"/>
              <a:pathLst>
                <a:path w="14424" h="18150" extrusionOk="0">
                  <a:moveTo>
                    <a:pt x="7369" y="533"/>
                  </a:moveTo>
                  <a:cubicBezTo>
                    <a:pt x="7983" y="533"/>
                    <a:pt x="8481" y="1031"/>
                    <a:pt x="8481" y="1644"/>
                  </a:cubicBezTo>
                  <a:lnTo>
                    <a:pt x="8481" y="2346"/>
                  </a:lnTo>
                  <a:cubicBezTo>
                    <a:pt x="8109" y="2318"/>
                    <a:pt x="7698" y="2305"/>
                    <a:pt x="7238" y="2305"/>
                  </a:cubicBezTo>
                  <a:lnTo>
                    <a:pt x="7185" y="2305"/>
                  </a:lnTo>
                  <a:cubicBezTo>
                    <a:pt x="6070" y="2305"/>
                    <a:pt x="4659" y="2372"/>
                    <a:pt x="3640" y="2887"/>
                  </a:cubicBezTo>
                  <a:cubicBezTo>
                    <a:pt x="3203" y="3108"/>
                    <a:pt x="2859" y="3395"/>
                    <a:pt x="2607" y="3752"/>
                  </a:cubicBezTo>
                  <a:lnTo>
                    <a:pt x="2607" y="1644"/>
                  </a:lnTo>
                  <a:cubicBezTo>
                    <a:pt x="2607" y="1031"/>
                    <a:pt x="3106" y="533"/>
                    <a:pt x="3719" y="533"/>
                  </a:cubicBezTo>
                  <a:close/>
                  <a:moveTo>
                    <a:pt x="5728" y="2898"/>
                  </a:moveTo>
                  <a:lnTo>
                    <a:pt x="5728" y="3998"/>
                  </a:lnTo>
                  <a:lnTo>
                    <a:pt x="3087" y="3998"/>
                  </a:lnTo>
                  <a:cubicBezTo>
                    <a:pt x="3286" y="3739"/>
                    <a:pt x="3549" y="3529"/>
                    <a:pt x="3880" y="3361"/>
                  </a:cubicBezTo>
                  <a:cubicBezTo>
                    <a:pt x="4346" y="3125"/>
                    <a:pt x="4940" y="2975"/>
                    <a:pt x="5728" y="2898"/>
                  </a:cubicBezTo>
                  <a:close/>
                  <a:moveTo>
                    <a:pt x="1304" y="4935"/>
                  </a:moveTo>
                  <a:cubicBezTo>
                    <a:pt x="1456" y="4935"/>
                    <a:pt x="1579" y="5060"/>
                    <a:pt x="1579" y="5212"/>
                  </a:cubicBezTo>
                  <a:cubicBezTo>
                    <a:pt x="1579" y="5363"/>
                    <a:pt x="1456" y="5487"/>
                    <a:pt x="1304" y="5487"/>
                  </a:cubicBezTo>
                  <a:cubicBezTo>
                    <a:pt x="1152" y="5487"/>
                    <a:pt x="1029" y="5363"/>
                    <a:pt x="1029" y="5212"/>
                  </a:cubicBezTo>
                  <a:cubicBezTo>
                    <a:pt x="1029" y="5060"/>
                    <a:pt x="1152" y="4935"/>
                    <a:pt x="1304" y="4935"/>
                  </a:cubicBezTo>
                  <a:close/>
                  <a:moveTo>
                    <a:pt x="2075" y="5448"/>
                  </a:moveTo>
                  <a:lnTo>
                    <a:pt x="2075" y="6797"/>
                  </a:lnTo>
                  <a:cubicBezTo>
                    <a:pt x="2033" y="6895"/>
                    <a:pt x="1996" y="6994"/>
                    <a:pt x="1965" y="7097"/>
                  </a:cubicBezTo>
                  <a:lnTo>
                    <a:pt x="1570" y="7097"/>
                  </a:lnTo>
                  <a:lnTo>
                    <a:pt x="1570" y="5972"/>
                  </a:lnTo>
                  <a:cubicBezTo>
                    <a:pt x="1810" y="5888"/>
                    <a:pt x="2000" y="5693"/>
                    <a:pt x="2075" y="5448"/>
                  </a:cubicBezTo>
                  <a:close/>
                  <a:moveTo>
                    <a:pt x="1861" y="7629"/>
                  </a:moveTo>
                  <a:cubicBezTo>
                    <a:pt x="1854" y="7709"/>
                    <a:pt x="1850" y="7791"/>
                    <a:pt x="1850" y="7872"/>
                  </a:cubicBezTo>
                  <a:cubicBezTo>
                    <a:pt x="1850" y="8254"/>
                    <a:pt x="1930" y="8616"/>
                    <a:pt x="2073" y="8946"/>
                  </a:cubicBezTo>
                  <a:lnTo>
                    <a:pt x="814" y="8946"/>
                  </a:lnTo>
                  <a:lnTo>
                    <a:pt x="814" y="7783"/>
                  </a:lnTo>
                  <a:cubicBezTo>
                    <a:pt x="814" y="7697"/>
                    <a:pt x="883" y="7629"/>
                    <a:pt x="968" y="7629"/>
                  </a:cubicBezTo>
                  <a:close/>
                  <a:moveTo>
                    <a:pt x="5728" y="4530"/>
                  </a:moveTo>
                  <a:lnTo>
                    <a:pt x="5728" y="5441"/>
                  </a:lnTo>
                  <a:cubicBezTo>
                    <a:pt x="5628" y="5392"/>
                    <a:pt x="5525" y="5349"/>
                    <a:pt x="5418" y="5313"/>
                  </a:cubicBezTo>
                  <a:cubicBezTo>
                    <a:pt x="5390" y="5304"/>
                    <a:pt x="5361" y="5299"/>
                    <a:pt x="5332" y="5299"/>
                  </a:cubicBezTo>
                  <a:cubicBezTo>
                    <a:pt x="5222" y="5299"/>
                    <a:pt x="5119" y="5369"/>
                    <a:pt x="5081" y="5480"/>
                  </a:cubicBezTo>
                  <a:cubicBezTo>
                    <a:pt x="5034" y="5618"/>
                    <a:pt x="5109" y="5769"/>
                    <a:pt x="5248" y="5816"/>
                  </a:cubicBezTo>
                  <a:cubicBezTo>
                    <a:pt x="6129" y="6115"/>
                    <a:pt x="6720" y="6941"/>
                    <a:pt x="6720" y="7872"/>
                  </a:cubicBezTo>
                  <a:cubicBezTo>
                    <a:pt x="6720" y="9068"/>
                    <a:pt x="5748" y="10041"/>
                    <a:pt x="4550" y="10041"/>
                  </a:cubicBezTo>
                  <a:cubicBezTo>
                    <a:pt x="3354" y="10041"/>
                    <a:pt x="2381" y="9068"/>
                    <a:pt x="2381" y="7872"/>
                  </a:cubicBezTo>
                  <a:cubicBezTo>
                    <a:pt x="2382" y="6969"/>
                    <a:pt x="2950" y="6152"/>
                    <a:pt x="3795" y="5838"/>
                  </a:cubicBezTo>
                  <a:cubicBezTo>
                    <a:pt x="3932" y="5787"/>
                    <a:pt x="4003" y="5634"/>
                    <a:pt x="3952" y="5496"/>
                  </a:cubicBezTo>
                  <a:cubicBezTo>
                    <a:pt x="3912" y="5389"/>
                    <a:pt x="3810" y="5323"/>
                    <a:pt x="3702" y="5323"/>
                  </a:cubicBezTo>
                  <a:cubicBezTo>
                    <a:pt x="3671" y="5323"/>
                    <a:pt x="3640" y="5328"/>
                    <a:pt x="3610" y="5339"/>
                  </a:cubicBezTo>
                  <a:cubicBezTo>
                    <a:pt x="3223" y="5484"/>
                    <a:pt x="2882" y="5712"/>
                    <a:pt x="2607" y="5999"/>
                  </a:cubicBezTo>
                  <a:lnTo>
                    <a:pt x="2607" y="5683"/>
                  </a:lnTo>
                  <a:cubicBezTo>
                    <a:pt x="2607" y="5239"/>
                    <a:pt x="2667" y="4857"/>
                    <a:pt x="2793" y="4530"/>
                  </a:cubicBezTo>
                  <a:close/>
                  <a:moveTo>
                    <a:pt x="12349" y="7641"/>
                  </a:moveTo>
                  <a:cubicBezTo>
                    <a:pt x="12950" y="7725"/>
                    <a:pt x="13415" y="8243"/>
                    <a:pt x="13415" y="8867"/>
                  </a:cubicBezTo>
                  <a:lnTo>
                    <a:pt x="13415" y="9029"/>
                  </a:lnTo>
                  <a:cubicBezTo>
                    <a:pt x="13415" y="9658"/>
                    <a:pt x="12942" y="10180"/>
                    <a:pt x="12332" y="10257"/>
                  </a:cubicBezTo>
                  <a:cubicBezTo>
                    <a:pt x="12342" y="10125"/>
                    <a:pt x="12349" y="9991"/>
                    <a:pt x="12349" y="9857"/>
                  </a:cubicBezTo>
                  <a:lnTo>
                    <a:pt x="12349" y="9214"/>
                  </a:lnTo>
                  <a:lnTo>
                    <a:pt x="12653" y="9214"/>
                  </a:lnTo>
                  <a:cubicBezTo>
                    <a:pt x="12800" y="9214"/>
                    <a:pt x="12919" y="9095"/>
                    <a:pt x="12919" y="8948"/>
                  </a:cubicBezTo>
                  <a:cubicBezTo>
                    <a:pt x="12919" y="8801"/>
                    <a:pt x="12800" y="8682"/>
                    <a:pt x="12653" y="8682"/>
                  </a:cubicBezTo>
                  <a:lnTo>
                    <a:pt x="12349" y="8682"/>
                  </a:lnTo>
                  <a:lnTo>
                    <a:pt x="12349" y="7641"/>
                  </a:lnTo>
                  <a:close/>
                  <a:moveTo>
                    <a:pt x="2075" y="9478"/>
                  </a:moveTo>
                  <a:lnTo>
                    <a:pt x="2075" y="9857"/>
                  </a:lnTo>
                  <a:cubicBezTo>
                    <a:pt x="2075" y="9994"/>
                    <a:pt x="2081" y="10132"/>
                    <a:pt x="2091" y="10267"/>
                  </a:cubicBezTo>
                  <a:lnTo>
                    <a:pt x="968" y="10267"/>
                  </a:lnTo>
                  <a:cubicBezTo>
                    <a:pt x="883" y="10267"/>
                    <a:pt x="814" y="10199"/>
                    <a:pt x="814" y="10113"/>
                  </a:cubicBezTo>
                  <a:lnTo>
                    <a:pt x="814" y="9478"/>
                  </a:lnTo>
                  <a:close/>
                  <a:moveTo>
                    <a:pt x="4185" y="10548"/>
                  </a:moveTo>
                  <a:cubicBezTo>
                    <a:pt x="4305" y="10564"/>
                    <a:pt x="4427" y="10573"/>
                    <a:pt x="4550" y="10573"/>
                  </a:cubicBezTo>
                  <a:cubicBezTo>
                    <a:pt x="4568" y="10573"/>
                    <a:pt x="4584" y="10573"/>
                    <a:pt x="4601" y="10572"/>
                  </a:cubicBezTo>
                  <a:lnTo>
                    <a:pt x="4601" y="10888"/>
                  </a:lnTo>
                  <a:lnTo>
                    <a:pt x="4185" y="10888"/>
                  </a:lnTo>
                  <a:lnTo>
                    <a:pt x="4185" y="10548"/>
                  </a:lnTo>
                  <a:close/>
                  <a:moveTo>
                    <a:pt x="4601" y="12885"/>
                  </a:moveTo>
                  <a:lnTo>
                    <a:pt x="4601" y="13603"/>
                  </a:lnTo>
                  <a:lnTo>
                    <a:pt x="4223" y="13334"/>
                  </a:lnTo>
                  <a:cubicBezTo>
                    <a:pt x="4207" y="13317"/>
                    <a:pt x="4187" y="13274"/>
                    <a:pt x="4185" y="13254"/>
                  </a:cubicBezTo>
                  <a:lnTo>
                    <a:pt x="4185" y="12885"/>
                  </a:lnTo>
                  <a:close/>
                  <a:moveTo>
                    <a:pt x="2607" y="9745"/>
                  </a:moveTo>
                  <a:cubicBezTo>
                    <a:pt x="2896" y="10045"/>
                    <a:pt x="3253" y="10278"/>
                    <a:pt x="3654" y="10419"/>
                  </a:cubicBezTo>
                  <a:lnTo>
                    <a:pt x="3654" y="10976"/>
                  </a:lnTo>
                  <a:cubicBezTo>
                    <a:pt x="3654" y="11220"/>
                    <a:pt x="3852" y="11419"/>
                    <a:pt x="4097" y="11419"/>
                  </a:cubicBezTo>
                  <a:lnTo>
                    <a:pt x="4689" y="11419"/>
                  </a:lnTo>
                  <a:cubicBezTo>
                    <a:pt x="4933" y="11419"/>
                    <a:pt x="5133" y="11220"/>
                    <a:pt x="5133" y="10976"/>
                  </a:cubicBezTo>
                  <a:lnTo>
                    <a:pt x="5133" y="10510"/>
                  </a:lnTo>
                  <a:cubicBezTo>
                    <a:pt x="5341" y="10464"/>
                    <a:pt x="5540" y="10394"/>
                    <a:pt x="5728" y="10302"/>
                  </a:cubicBezTo>
                  <a:lnTo>
                    <a:pt x="5728" y="14193"/>
                  </a:lnTo>
                  <a:cubicBezTo>
                    <a:pt x="5523" y="14124"/>
                    <a:pt x="5324" y="14041"/>
                    <a:pt x="5132" y="13944"/>
                  </a:cubicBezTo>
                  <a:cubicBezTo>
                    <a:pt x="5132" y="13939"/>
                    <a:pt x="5133" y="13934"/>
                    <a:pt x="5133" y="13930"/>
                  </a:cubicBezTo>
                  <a:lnTo>
                    <a:pt x="5133" y="12796"/>
                  </a:lnTo>
                  <a:cubicBezTo>
                    <a:pt x="5133" y="12552"/>
                    <a:pt x="4933" y="12353"/>
                    <a:pt x="4689" y="12353"/>
                  </a:cubicBezTo>
                  <a:lnTo>
                    <a:pt x="4097" y="12353"/>
                  </a:lnTo>
                  <a:cubicBezTo>
                    <a:pt x="3862" y="12353"/>
                    <a:pt x="3670" y="12535"/>
                    <a:pt x="3655" y="12766"/>
                  </a:cubicBezTo>
                  <a:cubicBezTo>
                    <a:pt x="3001" y="11975"/>
                    <a:pt x="2607" y="10961"/>
                    <a:pt x="2607" y="9857"/>
                  </a:cubicBezTo>
                  <a:lnTo>
                    <a:pt x="2607" y="9745"/>
                  </a:lnTo>
                  <a:close/>
                  <a:moveTo>
                    <a:pt x="5627" y="14719"/>
                  </a:moveTo>
                  <a:cubicBezTo>
                    <a:pt x="6119" y="14876"/>
                    <a:pt x="6642" y="14962"/>
                    <a:pt x="7185" y="14962"/>
                  </a:cubicBezTo>
                  <a:lnTo>
                    <a:pt x="7238" y="14962"/>
                  </a:lnTo>
                  <a:cubicBezTo>
                    <a:pt x="7773" y="14962"/>
                    <a:pt x="8297" y="14881"/>
                    <a:pt x="8796" y="14721"/>
                  </a:cubicBezTo>
                  <a:lnTo>
                    <a:pt x="8796" y="15363"/>
                  </a:lnTo>
                  <a:lnTo>
                    <a:pt x="5627" y="15363"/>
                  </a:lnTo>
                  <a:lnTo>
                    <a:pt x="5627" y="14719"/>
                  </a:lnTo>
                  <a:close/>
                  <a:moveTo>
                    <a:pt x="13448" y="15895"/>
                  </a:moveTo>
                  <a:cubicBezTo>
                    <a:pt x="13693" y="15895"/>
                    <a:pt x="13892" y="16094"/>
                    <a:pt x="13892" y="16338"/>
                  </a:cubicBezTo>
                  <a:lnTo>
                    <a:pt x="13892" y="17619"/>
                  </a:lnTo>
                  <a:lnTo>
                    <a:pt x="533" y="17619"/>
                  </a:lnTo>
                  <a:lnTo>
                    <a:pt x="533" y="16338"/>
                  </a:lnTo>
                  <a:cubicBezTo>
                    <a:pt x="533" y="16094"/>
                    <a:pt x="731" y="15895"/>
                    <a:pt x="975" y="15895"/>
                  </a:cubicBezTo>
                  <a:close/>
                  <a:moveTo>
                    <a:pt x="3719" y="1"/>
                  </a:moveTo>
                  <a:cubicBezTo>
                    <a:pt x="2812" y="1"/>
                    <a:pt x="2075" y="737"/>
                    <a:pt x="2075" y="1643"/>
                  </a:cubicBezTo>
                  <a:lnTo>
                    <a:pt x="2075" y="4973"/>
                  </a:lnTo>
                  <a:cubicBezTo>
                    <a:pt x="1973" y="4644"/>
                    <a:pt x="1666" y="4404"/>
                    <a:pt x="1304" y="4404"/>
                  </a:cubicBezTo>
                  <a:cubicBezTo>
                    <a:pt x="858" y="4404"/>
                    <a:pt x="497" y="4766"/>
                    <a:pt x="497" y="5211"/>
                  </a:cubicBezTo>
                  <a:cubicBezTo>
                    <a:pt x="497" y="5563"/>
                    <a:pt x="723" y="5863"/>
                    <a:pt x="1038" y="5972"/>
                  </a:cubicBezTo>
                  <a:lnTo>
                    <a:pt x="1038" y="7097"/>
                  </a:lnTo>
                  <a:lnTo>
                    <a:pt x="968" y="7097"/>
                  </a:lnTo>
                  <a:cubicBezTo>
                    <a:pt x="589" y="7097"/>
                    <a:pt x="282" y="7405"/>
                    <a:pt x="282" y="7783"/>
                  </a:cubicBezTo>
                  <a:lnTo>
                    <a:pt x="282" y="10113"/>
                  </a:lnTo>
                  <a:cubicBezTo>
                    <a:pt x="282" y="10491"/>
                    <a:pt x="589" y="10798"/>
                    <a:pt x="968" y="10798"/>
                  </a:cubicBezTo>
                  <a:lnTo>
                    <a:pt x="2162" y="10798"/>
                  </a:lnTo>
                  <a:cubicBezTo>
                    <a:pt x="2474" y="12459"/>
                    <a:pt x="3593" y="13840"/>
                    <a:pt x="5097" y="14515"/>
                  </a:cubicBezTo>
                  <a:lnTo>
                    <a:pt x="5097" y="15363"/>
                  </a:lnTo>
                  <a:lnTo>
                    <a:pt x="975" y="15363"/>
                  </a:lnTo>
                  <a:cubicBezTo>
                    <a:pt x="437" y="15363"/>
                    <a:pt x="1" y="15800"/>
                    <a:pt x="1" y="16338"/>
                  </a:cubicBezTo>
                  <a:lnTo>
                    <a:pt x="1" y="17884"/>
                  </a:lnTo>
                  <a:cubicBezTo>
                    <a:pt x="1" y="18031"/>
                    <a:pt x="119" y="18150"/>
                    <a:pt x="267" y="18150"/>
                  </a:cubicBezTo>
                  <a:lnTo>
                    <a:pt x="14158" y="18150"/>
                  </a:lnTo>
                  <a:cubicBezTo>
                    <a:pt x="14304" y="18150"/>
                    <a:pt x="14424" y="18031"/>
                    <a:pt x="14424" y="17884"/>
                  </a:cubicBezTo>
                  <a:lnTo>
                    <a:pt x="14424" y="16338"/>
                  </a:lnTo>
                  <a:cubicBezTo>
                    <a:pt x="14424" y="15800"/>
                    <a:pt x="13986" y="15363"/>
                    <a:pt x="13448" y="15363"/>
                  </a:cubicBezTo>
                  <a:lnTo>
                    <a:pt x="9327" y="15363"/>
                  </a:lnTo>
                  <a:lnTo>
                    <a:pt x="9327" y="14517"/>
                  </a:lnTo>
                  <a:cubicBezTo>
                    <a:pt x="9646" y="14374"/>
                    <a:pt x="9951" y="14199"/>
                    <a:pt x="10240" y="13989"/>
                  </a:cubicBezTo>
                  <a:cubicBezTo>
                    <a:pt x="10358" y="13903"/>
                    <a:pt x="10384" y="13737"/>
                    <a:pt x="10298" y="13618"/>
                  </a:cubicBezTo>
                  <a:cubicBezTo>
                    <a:pt x="10246" y="13546"/>
                    <a:pt x="10165" y="13508"/>
                    <a:pt x="10083" y="13508"/>
                  </a:cubicBezTo>
                  <a:cubicBezTo>
                    <a:pt x="10029" y="13508"/>
                    <a:pt x="9974" y="13525"/>
                    <a:pt x="9927" y="13559"/>
                  </a:cubicBezTo>
                  <a:cubicBezTo>
                    <a:pt x="9142" y="14129"/>
                    <a:pt x="8213" y="14430"/>
                    <a:pt x="7238" y="14430"/>
                  </a:cubicBezTo>
                  <a:lnTo>
                    <a:pt x="7185" y="14430"/>
                  </a:lnTo>
                  <a:cubicBezTo>
                    <a:pt x="6869" y="14430"/>
                    <a:pt x="6559" y="14398"/>
                    <a:pt x="6260" y="14336"/>
                  </a:cubicBezTo>
                  <a:lnTo>
                    <a:pt x="6260" y="12053"/>
                  </a:lnTo>
                  <a:lnTo>
                    <a:pt x="8340" y="12053"/>
                  </a:lnTo>
                  <a:cubicBezTo>
                    <a:pt x="8487" y="12053"/>
                    <a:pt x="8606" y="11934"/>
                    <a:pt x="8606" y="11787"/>
                  </a:cubicBezTo>
                  <a:cubicBezTo>
                    <a:pt x="8606" y="11640"/>
                    <a:pt x="8487" y="11521"/>
                    <a:pt x="8340" y="11521"/>
                  </a:cubicBezTo>
                  <a:lnTo>
                    <a:pt x="6260" y="11521"/>
                  </a:lnTo>
                  <a:lnTo>
                    <a:pt x="6260" y="9961"/>
                  </a:lnTo>
                  <a:cubicBezTo>
                    <a:pt x="6423" y="9828"/>
                    <a:pt x="6571" y="9676"/>
                    <a:pt x="6699" y="9508"/>
                  </a:cubicBezTo>
                  <a:lnTo>
                    <a:pt x="6699" y="9912"/>
                  </a:lnTo>
                  <a:cubicBezTo>
                    <a:pt x="6699" y="10254"/>
                    <a:pt x="6977" y="10533"/>
                    <a:pt x="7320" y="10533"/>
                  </a:cubicBezTo>
                  <a:lnTo>
                    <a:pt x="7882" y="10533"/>
                  </a:lnTo>
                  <a:cubicBezTo>
                    <a:pt x="8029" y="10533"/>
                    <a:pt x="8148" y="10414"/>
                    <a:pt x="8148" y="10267"/>
                  </a:cubicBezTo>
                  <a:cubicBezTo>
                    <a:pt x="8148" y="10121"/>
                    <a:pt x="8029" y="10001"/>
                    <a:pt x="7882" y="10001"/>
                  </a:cubicBezTo>
                  <a:lnTo>
                    <a:pt x="7318" y="10001"/>
                  </a:lnTo>
                  <a:cubicBezTo>
                    <a:pt x="7271" y="10001"/>
                    <a:pt x="7230" y="9960"/>
                    <a:pt x="7230" y="9913"/>
                  </a:cubicBezTo>
                  <a:lnTo>
                    <a:pt x="7230" y="8210"/>
                  </a:lnTo>
                  <a:cubicBezTo>
                    <a:pt x="7245" y="8099"/>
                    <a:pt x="7252" y="7987"/>
                    <a:pt x="7252" y="7872"/>
                  </a:cubicBezTo>
                  <a:cubicBezTo>
                    <a:pt x="7252" y="7043"/>
                    <a:pt x="6875" y="6282"/>
                    <a:pt x="6260" y="5779"/>
                  </a:cubicBezTo>
                  <a:lnTo>
                    <a:pt x="6260" y="2859"/>
                  </a:lnTo>
                  <a:cubicBezTo>
                    <a:pt x="6545" y="2844"/>
                    <a:pt x="6853" y="2837"/>
                    <a:pt x="7185" y="2837"/>
                  </a:cubicBezTo>
                  <a:lnTo>
                    <a:pt x="7238" y="2837"/>
                  </a:lnTo>
                  <a:cubicBezTo>
                    <a:pt x="8273" y="2837"/>
                    <a:pt x="9045" y="2906"/>
                    <a:pt x="9668" y="3053"/>
                  </a:cubicBezTo>
                  <a:cubicBezTo>
                    <a:pt x="9688" y="3058"/>
                    <a:pt x="9709" y="3061"/>
                    <a:pt x="9729" y="3061"/>
                  </a:cubicBezTo>
                  <a:cubicBezTo>
                    <a:pt x="9850" y="3061"/>
                    <a:pt x="9959" y="2978"/>
                    <a:pt x="9987" y="2855"/>
                  </a:cubicBezTo>
                  <a:cubicBezTo>
                    <a:pt x="10021" y="2713"/>
                    <a:pt x="9933" y="2570"/>
                    <a:pt x="9790" y="2536"/>
                  </a:cubicBezTo>
                  <a:cubicBezTo>
                    <a:pt x="9552" y="2480"/>
                    <a:pt x="9295" y="2433"/>
                    <a:pt x="9013" y="2398"/>
                  </a:cubicBezTo>
                  <a:lnTo>
                    <a:pt x="9013" y="1644"/>
                  </a:lnTo>
                  <a:cubicBezTo>
                    <a:pt x="9013" y="1506"/>
                    <a:pt x="8996" y="1373"/>
                    <a:pt x="8963" y="1244"/>
                  </a:cubicBezTo>
                  <a:cubicBezTo>
                    <a:pt x="9183" y="1169"/>
                    <a:pt x="9417" y="1128"/>
                    <a:pt x="9662" y="1128"/>
                  </a:cubicBezTo>
                  <a:cubicBezTo>
                    <a:pt x="10849" y="1128"/>
                    <a:pt x="11817" y="2093"/>
                    <a:pt x="11817" y="3280"/>
                  </a:cubicBezTo>
                  <a:lnTo>
                    <a:pt x="11817" y="3761"/>
                  </a:lnTo>
                  <a:cubicBezTo>
                    <a:pt x="11685" y="3573"/>
                    <a:pt x="11531" y="3404"/>
                    <a:pt x="11352" y="3256"/>
                  </a:cubicBezTo>
                  <a:cubicBezTo>
                    <a:pt x="11302" y="3215"/>
                    <a:pt x="11242" y="3195"/>
                    <a:pt x="11182" y="3195"/>
                  </a:cubicBezTo>
                  <a:cubicBezTo>
                    <a:pt x="11106" y="3195"/>
                    <a:pt x="11030" y="3227"/>
                    <a:pt x="10977" y="3291"/>
                  </a:cubicBezTo>
                  <a:cubicBezTo>
                    <a:pt x="10883" y="3404"/>
                    <a:pt x="10900" y="3572"/>
                    <a:pt x="11013" y="3665"/>
                  </a:cubicBezTo>
                  <a:cubicBezTo>
                    <a:pt x="11554" y="4113"/>
                    <a:pt x="11817" y="4773"/>
                    <a:pt x="11817" y="5682"/>
                  </a:cubicBezTo>
                  <a:lnTo>
                    <a:pt x="11817" y="9857"/>
                  </a:lnTo>
                  <a:cubicBezTo>
                    <a:pt x="11817" y="10712"/>
                    <a:pt x="11579" y="11546"/>
                    <a:pt x="11130" y="12267"/>
                  </a:cubicBezTo>
                  <a:cubicBezTo>
                    <a:pt x="11053" y="12392"/>
                    <a:pt x="11091" y="12556"/>
                    <a:pt x="11215" y="12633"/>
                  </a:cubicBezTo>
                  <a:cubicBezTo>
                    <a:pt x="11259" y="12661"/>
                    <a:pt x="11307" y="12673"/>
                    <a:pt x="11356" y="12673"/>
                  </a:cubicBezTo>
                  <a:cubicBezTo>
                    <a:pt x="11444" y="12673"/>
                    <a:pt x="11531" y="12629"/>
                    <a:pt x="11582" y="12548"/>
                  </a:cubicBezTo>
                  <a:cubicBezTo>
                    <a:pt x="11916" y="12010"/>
                    <a:pt x="12145" y="11416"/>
                    <a:pt x="12261" y="10797"/>
                  </a:cubicBezTo>
                  <a:cubicBezTo>
                    <a:pt x="13198" y="10752"/>
                    <a:pt x="13946" y="9976"/>
                    <a:pt x="13946" y="9029"/>
                  </a:cubicBezTo>
                  <a:lnTo>
                    <a:pt x="13946" y="8867"/>
                  </a:lnTo>
                  <a:cubicBezTo>
                    <a:pt x="13946" y="7949"/>
                    <a:pt x="13244" y="7193"/>
                    <a:pt x="12349" y="7106"/>
                  </a:cubicBezTo>
                  <a:lnTo>
                    <a:pt x="12349" y="3280"/>
                  </a:lnTo>
                  <a:cubicBezTo>
                    <a:pt x="12349" y="1801"/>
                    <a:pt x="11143" y="596"/>
                    <a:pt x="9662" y="596"/>
                  </a:cubicBezTo>
                  <a:cubicBezTo>
                    <a:pt x="9342" y="596"/>
                    <a:pt x="9035" y="652"/>
                    <a:pt x="8751" y="756"/>
                  </a:cubicBezTo>
                  <a:cubicBezTo>
                    <a:pt x="8458" y="302"/>
                    <a:pt x="7948" y="1"/>
                    <a:pt x="7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3" name="Google Shape;2043;p58"/>
          <p:cNvGrpSpPr/>
          <p:nvPr/>
        </p:nvGrpSpPr>
        <p:grpSpPr>
          <a:xfrm>
            <a:off x="7380190" y="1967969"/>
            <a:ext cx="294485" cy="457211"/>
            <a:chOff x="3375624" y="3145176"/>
            <a:chExt cx="388657" cy="601990"/>
          </a:xfrm>
        </p:grpSpPr>
        <p:sp>
          <p:nvSpPr>
            <p:cNvPr id="2044" name="Google Shape;2044;p58"/>
            <p:cNvSpPr/>
            <p:nvPr/>
          </p:nvSpPr>
          <p:spPr>
            <a:xfrm>
              <a:off x="3427663" y="3145176"/>
              <a:ext cx="58640" cy="58441"/>
            </a:xfrm>
            <a:custGeom>
              <a:avLst/>
              <a:gdLst/>
              <a:ahLst/>
              <a:cxnLst/>
              <a:rect l="l" t="t" r="r" b="b"/>
              <a:pathLst>
                <a:path w="1768" h="1762" extrusionOk="0">
                  <a:moveTo>
                    <a:pt x="1235" y="533"/>
                  </a:moveTo>
                  <a:lnTo>
                    <a:pt x="1235" y="1231"/>
                  </a:lnTo>
                  <a:lnTo>
                    <a:pt x="532" y="1231"/>
                  </a:lnTo>
                  <a:lnTo>
                    <a:pt x="532" y="533"/>
                  </a:lnTo>
                  <a:close/>
                  <a:moveTo>
                    <a:pt x="443" y="1"/>
                  </a:moveTo>
                  <a:cubicBezTo>
                    <a:pt x="198" y="1"/>
                    <a:pt x="0" y="199"/>
                    <a:pt x="0" y="443"/>
                  </a:cubicBezTo>
                  <a:lnTo>
                    <a:pt x="0" y="1319"/>
                  </a:lnTo>
                  <a:cubicBezTo>
                    <a:pt x="0" y="1564"/>
                    <a:pt x="198" y="1762"/>
                    <a:pt x="443" y="1762"/>
                  </a:cubicBezTo>
                  <a:lnTo>
                    <a:pt x="1324" y="1762"/>
                  </a:lnTo>
                  <a:cubicBezTo>
                    <a:pt x="1568" y="1762"/>
                    <a:pt x="1767" y="1564"/>
                    <a:pt x="1767" y="1319"/>
                  </a:cubicBezTo>
                  <a:lnTo>
                    <a:pt x="1767" y="443"/>
                  </a:lnTo>
                  <a:cubicBezTo>
                    <a:pt x="1767" y="199"/>
                    <a:pt x="1569" y="1"/>
                    <a:pt x="1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58"/>
            <p:cNvSpPr/>
            <p:nvPr/>
          </p:nvSpPr>
          <p:spPr>
            <a:xfrm>
              <a:off x="3643219" y="3162954"/>
              <a:ext cx="58640" cy="58441"/>
            </a:xfrm>
            <a:custGeom>
              <a:avLst/>
              <a:gdLst/>
              <a:ahLst/>
              <a:cxnLst/>
              <a:rect l="l" t="t" r="r" b="b"/>
              <a:pathLst>
                <a:path w="1768" h="1762" extrusionOk="0">
                  <a:moveTo>
                    <a:pt x="1236" y="533"/>
                  </a:moveTo>
                  <a:lnTo>
                    <a:pt x="1236" y="1231"/>
                  </a:lnTo>
                  <a:lnTo>
                    <a:pt x="531" y="1231"/>
                  </a:lnTo>
                  <a:lnTo>
                    <a:pt x="531" y="533"/>
                  </a:lnTo>
                  <a:close/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lnTo>
                    <a:pt x="1" y="1319"/>
                  </a:lnTo>
                  <a:cubicBezTo>
                    <a:pt x="1" y="1564"/>
                    <a:pt x="199" y="1762"/>
                    <a:pt x="443" y="1762"/>
                  </a:cubicBezTo>
                  <a:lnTo>
                    <a:pt x="1324" y="1762"/>
                  </a:lnTo>
                  <a:cubicBezTo>
                    <a:pt x="1568" y="1762"/>
                    <a:pt x="1768" y="1564"/>
                    <a:pt x="1768" y="1319"/>
                  </a:cubicBezTo>
                  <a:lnTo>
                    <a:pt x="1768" y="443"/>
                  </a:lnTo>
                  <a:cubicBezTo>
                    <a:pt x="1768" y="199"/>
                    <a:pt x="1568" y="1"/>
                    <a:pt x="1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58"/>
            <p:cNvSpPr/>
            <p:nvPr/>
          </p:nvSpPr>
          <p:spPr>
            <a:xfrm>
              <a:off x="3471743" y="3204314"/>
              <a:ext cx="87496" cy="87131"/>
            </a:xfrm>
            <a:custGeom>
              <a:avLst/>
              <a:gdLst/>
              <a:ahLst/>
              <a:cxnLst/>
              <a:rect l="l" t="t" r="r" b="b"/>
              <a:pathLst>
                <a:path w="2638" h="2627" extrusionOk="0">
                  <a:moveTo>
                    <a:pt x="2106" y="532"/>
                  </a:moveTo>
                  <a:lnTo>
                    <a:pt x="2106" y="1229"/>
                  </a:lnTo>
                  <a:lnTo>
                    <a:pt x="1680" y="1229"/>
                  </a:lnTo>
                  <a:cubicBezTo>
                    <a:pt x="1435" y="1229"/>
                    <a:pt x="1237" y="1429"/>
                    <a:pt x="1237" y="1673"/>
                  </a:cubicBezTo>
                  <a:lnTo>
                    <a:pt x="1237" y="2095"/>
                  </a:lnTo>
                  <a:lnTo>
                    <a:pt x="533" y="2095"/>
                  </a:lnTo>
                  <a:lnTo>
                    <a:pt x="533" y="1397"/>
                  </a:lnTo>
                  <a:lnTo>
                    <a:pt x="959" y="1397"/>
                  </a:lnTo>
                  <a:cubicBezTo>
                    <a:pt x="1203" y="1397"/>
                    <a:pt x="1401" y="1199"/>
                    <a:pt x="1401" y="954"/>
                  </a:cubicBezTo>
                  <a:lnTo>
                    <a:pt x="1401" y="532"/>
                  </a:lnTo>
                  <a:close/>
                  <a:moveTo>
                    <a:pt x="1313" y="0"/>
                  </a:moveTo>
                  <a:cubicBezTo>
                    <a:pt x="1069" y="0"/>
                    <a:pt x="871" y="199"/>
                    <a:pt x="871" y="443"/>
                  </a:cubicBezTo>
                  <a:lnTo>
                    <a:pt x="871" y="866"/>
                  </a:lnTo>
                  <a:lnTo>
                    <a:pt x="444" y="866"/>
                  </a:lnTo>
                  <a:cubicBezTo>
                    <a:pt x="200" y="866"/>
                    <a:pt x="1" y="1064"/>
                    <a:pt x="1" y="1308"/>
                  </a:cubicBezTo>
                  <a:lnTo>
                    <a:pt x="1" y="2184"/>
                  </a:lnTo>
                  <a:cubicBezTo>
                    <a:pt x="1" y="2429"/>
                    <a:pt x="200" y="2627"/>
                    <a:pt x="444" y="2627"/>
                  </a:cubicBezTo>
                  <a:lnTo>
                    <a:pt x="1325" y="2627"/>
                  </a:lnTo>
                  <a:cubicBezTo>
                    <a:pt x="1570" y="2627"/>
                    <a:pt x="1769" y="2429"/>
                    <a:pt x="1769" y="2184"/>
                  </a:cubicBezTo>
                  <a:lnTo>
                    <a:pt x="1769" y="1761"/>
                  </a:lnTo>
                  <a:lnTo>
                    <a:pt x="2194" y="1761"/>
                  </a:lnTo>
                  <a:cubicBezTo>
                    <a:pt x="2438" y="1761"/>
                    <a:pt x="2638" y="1563"/>
                    <a:pt x="2638" y="1319"/>
                  </a:cubicBezTo>
                  <a:lnTo>
                    <a:pt x="2638" y="443"/>
                  </a:lnTo>
                  <a:cubicBezTo>
                    <a:pt x="2638" y="199"/>
                    <a:pt x="2438" y="0"/>
                    <a:pt x="2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58"/>
            <p:cNvSpPr/>
            <p:nvPr/>
          </p:nvSpPr>
          <p:spPr>
            <a:xfrm>
              <a:off x="3375624" y="3216254"/>
              <a:ext cx="387960" cy="530912"/>
            </a:xfrm>
            <a:custGeom>
              <a:avLst/>
              <a:gdLst/>
              <a:ahLst/>
              <a:cxnLst/>
              <a:rect l="l" t="t" r="r" b="b"/>
              <a:pathLst>
                <a:path w="11697" h="16007" extrusionOk="0">
                  <a:moveTo>
                    <a:pt x="1236" y="533"/>
                  </a:moveTo>
                  <a:lnTo>
                    <a:pt x="1236" y="1231"/>
                  </a:lnTo>
                  <a:lnTo>
                    <a:pt x="532" y="1231"/>
                  </a:lnTo>
                  <a:lnTo>
                    <a:pt x="532" y="533"/>
                  </a:lnTo>
                  <a:close/>
                  <a:moveTo>
                    <a:pt x="7401" y="1037"/>
                  </a:moveTo>
                  <a:lnTo>
                    <a:pt x="7401" y="1735"/>
                  </a:lnTo>
                  <a:lnTo>
                    <a:pt x="6697" y="1735"/>
                  </a:lnTo>
                  <a:lnTo>
                    <a:pt x="6697" y="1037"/>
                  </a:lnTo>
                  <a:close/>
                  <a:moveTo>
                    <a:pt x="5061" y="3567"/>
                  </a:moveTo>
                  <a:lnTo>
                    <a:pt x="5061" y="4398"/>
                  </a:lnTo>
                  <a:lnTo>
                    <a:pt x="3608" y="4398"/>
                  </a:lnTo>
                  <a:lnTo>
                    <a:pt x="3608" y="3567"/>
                  </a:lnTo>
                  <a:close/>
                  <a:moveTo>
                    <a:pt x="9137" y="4930"/>
                  </a:moveTo>
                  <a:lnTo>
                    <a:pt x="9137" y="5805"/>
                  </a:lnTo>
                  <a:cubicBezTo>
                    <a:pt x="9135" y="5816"/>
                    <a:pt x="9123" y="5838"/>
                    <a:pt x="9115" y="5846"/>
                  </a:cubicBezTo>
                  <a:lnTo>
                    <a:pt x="8244" y="6346"/>
                  </a:lnTo>
                  <a:cubicBezTo>
                    <a:pt x="8240" y="6346"/>
                    <a:pt x="8237" y="6345"/>
                    <a:pt x="8234" y="6345"/>
                  </a:cubicBezTo>
                  <a:lnTo>
                    <a:pt x="6994" y="6345"/>
                  </a:lnTo>
                  <a:cubicBezTo>
                    <a:pt x="6847" y="6345"/>
                    <a:pt x="6728" y="6464"/>
                    <a:pt x="6728" y="6611"/>
                  </a:cubicBezTo>
                  <a:cubicBezTo>
                    <a:pt x="6728" y="6759"/>
                    <a:pt x="6847" y="6877"/>
                    <a:pt x="6994" y="6877"/>
                  </a:cubicBezTo>
                  <a:lnTo>
                    <a:pt x="7320" y="6877"/>
                  </a:lnTo>
                  <a:lnTo>
                    <a:pt x="6443" y="7382"/>
                  </a:lnTo>
                  <a:cubicBezTo>
                    <a:pt x="6278" y="7478"/>
                    <a:pt x="6157" y="7686"/>
                    <a:pt x="6157" y="7878"/>
                  </a:cubicBezTo>
                  <a:lnTo>
                    <a:pt x="6157" y="8953"/>
                  </a:lnTo>
                  <a:lnTo>
                    <a:pt x="5561" y="8953"/>
                  </a:lnTo>
                  <a:lnTo>
                    <a:pt x="5561" y="7878"/>
                  </a:lnTo>
                  <a:cubicBezTo>
                    <a:pt x="5561" y="7686"/>
                    <a:pt x="5441" y="7478"/>
                    <a:pt x="5275" y="7382"/>
                  </a:cubicBezTo>
                  <a:lnTo>
                    <a:pt x="4398" y="6877"/>
                  </a:lnTo>
                  <a:lnTo>
                    <a:pt x="5363" y="6877"/>
                  </a:lnTo>
                  <a:cubicBezTo>
                    <a:pt x="5510" y="6877"/>
                    <a:pt x="5629" y="6758"/>
                    <a:pt x="5629" y="6612"/>
                  </a:cubicBezTo>
                  <a:cubicBezTo>
                    <a:pt x="5629" y="6464"/>
                    <a:pt x="5510" y="6346"/>
                    <a:pt x="5363" y="6346"/>
                  </a:cubicBezTo>
                  <a:lnTo>
                    <a:pt x="3580" y="6346"/>
                  </a:lnTo>
                  <a:cubicBezTo>
                    <a:pt x="3551" y="6346"/>
                    <a:pt x="3523" y="6350"/>
                    <a:pt x="3496" y="6359"/>
                  </a:cubicBezTo>
                  <a:lnTo>
                    <a:pt x="2604" y="5846"/>
                  </a:lnTo>
                  <a:cubicBezTo>
                    <a:pt x="2595" y="5838"/>
                    <a:pt x="2584" y="5817"/>
                    <a:pt x="2581" y="5805"/>
                  </a:cubicBezTo>
                  <a:lnTo>
                    <a:pt x="2581" y="4930"/>
                  </a:lnTo>
                  <a:lnTo>
                    <a:pt x="3077" y="4930"/>
                  </a:lnTo>
                  <a:lnTo>
                    <a:pt x="3077" y="5463"/>
                  </a:lnTo>
                  <a:cubicBezTo>
                    <a:pt x="3077" y="5610"/>
                    <a:pt x="3196" y="5729"/>
                    <a:pt x="3342" y="5729"/>
                  </a:cubicBezTo>
                  <a:cubicBezTo>
                    <a:pt x="3489" y="5729"/>
                    <a:pt x="3608" y="5610"/>
                    <a:pt x="3608" y="5463"/>
                  </a:cubicBezTo>
                  <a:lnTo>
                    <a:pt x="3608" y="4930"/>
                  </a:lnTo>
                  <a:lnTo>
                    <a:pt x="5061" y="4930"/>
                  </a:lnTo>
                  <a:lnTo>
                    <a:pt x="5061" y="5463"/>
                  </a:lnTo>
                  <a:cubicBezTo>
                    <a:pt x="5061" y="5610"/>
                    <a:pt x="5180" y="5729"/>
                    <a:pt x="5327" y="5729"/>
                  </a:cubicBezTo>
                  <a:cubicBezTo>
                    <a:pt x="5474" y="5729"/>
                    <a:pt x="5593" y="5610"/>
                    <a:pt x="5593" y="5463"/>
                  </a:cubicBezTo>
                  <a:lnTo>
                    <a:pt x="5593" y="4930"/>
                  </a:lnTo>
                  <a:lnTo>
                    <a:pt x="6783" y="4930"/>
                  </a:lnTo>
                  <a:lnTo>
                    <a:pt x="6783" y="5463"/>
                  </a:lnTo>
                  <a:cubicBezTo>
                    <a:pt x="6783" y="5610"/>
                    <a:pt x="6902" y="5729"/>
                    <a:pt x="7049" y="5729"/>
                  </a:cubicBezTo>
                  <a:cubicBezTo>
                    <a:pt x="7196" y="5729"/>
                    <a:pt x="7315" y="5610"/>
                    <a:pt x="7315" y="5463"/>
                  </a:cubicBezTo>
                  <a:lnTo>
                    <a:pt x="7315" y="4930"/>
                  </a:lnTo>
                  <a:lnTo>
                    <a:pt x="7951" y="4930"/>
                  </a:lnTo>
                  <a:lnTo>
                    <a:pt x="7951" y="5479"/>
                  </a:lnTo>
                  <a:cubicBezTo>
                    <a:pt x="7951" y="5626"/>
                    <a:pt x="8071" y="5745"/>
                    <a:pt x="8217" y="5745"/>
                  </a:cubicBezTo>
                  <a:cubicBezTo>
                    <a:pt x="8363" y="5745"/>
                    <a:pt x="8482" y="5626"/>
                    <a:pt x="8482" y="5479"/>
                  </a:cubicBezTo>
                  <a:lnTo>
                    <a:pt x="8482" y="4930"/>
                  </a:lnTo>
                  <a:close/>
                  <a:moveTo>
                    <a:pt x="443" y="1"/>
                  </a:moveTo>
                  <a:cubicBezTo>
                    <a:pt x="199" y="1"/>
                    <a:pt x="0" y="200"/>
                    <a:pt x="0" y="444"/>
                  </a:cubicBezTo>
                  <a:lnTo>
                    <a:pt x="0" y="1320"/>
                  </a:lnTo>
                  <a:cubicBezTo>
                    <a:pt x="0" y="1563"/>
                    <a:pt x="199" y="1763"/>
                    <a:pt x="443" y="1763"/>
                  </a:cubicBezTo>
                  <a:lnTo>
                    <a:pt x="617" y="1763"/>
                  </a:lnTo>
                  <a:lnTo>
                    <a:pt x="617" y="2714"/>
                  </a:lnTo>
                  <a:cubicBezTo>
                    <a:pt x="617" y="2959"/>
                    <a:pt x="817" y="3157"/>
                    <a:pt x="1061" y="3157"/>
                  </a:cubicBezTo>
                  <a:lnTo>
                    <a:pt x="3077" y="3157"/>
                  </a:lnTo>
                  <a:lnTo>
                    <a:pt x="3077" y="4398"/>
                  </a:lnTo>
                  <a:lnTo>
                    <a:pt x="2491" y="4398"/>
                  </a:lnTo>
                  <a:cubicBezTo>
                    <a:pt x="2247" y="4398"/>
                    <a:pt x="2049" y="4596"/>
                    <a:pt x="2049" y="4841"/>
                  </a:cubicBezTo>
                  <a:lnTo>
                    <a:pt x="2049" y="5809"/>
                  </a:lnTo>
                  <a:cubicBezTo>
                    <a:pt x="2049" y="6001"/>
                    <a:pt x="2169" y="6209"/>
                    <a:pt x="2335" y="6305"/>
                  </a:cubicBezTo>
                  <a:lnTo>
                    <a:pt x="5006" y="7841"/>
                  </a:lnTo>
                  <a:cubicBezTo>
                    <a:pt x="5015" y="7849"/>
                    <a:pt x="5027" y="7870"/>
                    <a:pt x="5029" y="7881"/>
                  </a:cubicBezTo>
                  <a:lnTo>
                    <a:pt x="5029" y="9041"/>
                  </a:lnTo>
                  <a:cubicBezTo>
                    <a:pt x="5029" y="9184"/>
                    <a:pt x="5097" y="9311"/>
                    <a:pt x="5202" y="9392"/>
                  </a:cubicBezTo>
                  <a:lnTo>
                    <a:pt x="4920" y="9673"/>
                  </a:lnTo>
                  <a:cubicBezTo>
                    <a:pt x="4899" y="9693"/>
                    <a:pt x="4833" y="9720"/>
                    <a:pt x="4805" y="9721"/>
                  </a:cubicBezTo>
                  <a:lnTo>
                    <a:pt x="464" y="9721"/>
                  </a:lnTo>
                  <a:cubicBezTo>
                    <a:pt x="220" y="9721"/>
                    <a:pt x="21" y="9919"/>
                    <a:pt x="21" y="10163"/>
                  </a:cubicBezTo>
                  <a:lnTo>
                    <a:pt x="21" y="15564"/>
                  </a:lnTo>
                  <a:cubicBezTo>
                    <a:pt x="21" y="15809"/>
                    <a:pt x="220" y="16007"/>
                    <a:pt x="464" y="16007"/>
                  </a:cubicBezTo>
                  <a:lnTo>
                    <a:pt x="11253" y="16007"/>
                  </a:lnTo>
                  <a:cubicBezTo>
                    <a:pt x="11498" y="16007"/>
                    <a:pt x="11696" y="15809"/>
                    <a:pt x="11696" y="15564"/>
                  </a:cubicBezTo>
                  <a:lnTo>
                    <a:pt x="11696" y="14483"/>
                  </a:lnTo>
                  <a:cubicBezTo>
                    <a:pt x="11696" y="14336"/>
                    <a:pt x="11577" y="14217"/>
                    <a:pt x="11430" y="14217"/>
                  </a:cubicBezTo>
                  <a:cubicBezTo>
                    <a:pt x="11283" y="14217"/>
                    <a:pt x="11165" y="14336"/>
                    <a:pt x="11165" y="14483"/>
                  </a:cubicBezTo>
                  <a:lnTo>
                    <a:pt x="11165" y="15476"/>
                  </a:lnTo>
                  <a:lnTo>
                    <a:pt x="553" y="15476"/>
                  </a:lnTo>
                  <a:lnTo>
                    <a:pt x="553" y="10253"/>
                  </a:lnTo>
                  <a:lnTo>
                    <a:pt x="4805" y="10253"/>
                  </a:lnTo>
                  <a:cubicBezTo>
                    <a:pt x="4974" y="10253"/>
                    <a:pt x="5175" y="10170"/>
                    <a:pt x="5295" y="10050"/>
                  </a:cubicBezTo>
                  <a:lnTo>
                    <a:pt x="5859" y="9489"/>
                  </a:lnTo>
                  <a:lnTo>
                    <a:pt x="6423" y="10050"/>
                  </a:lnTo>
                  <a:cubicBezTo>
                    <a:pt x="6542" y="10170"/>
                    <a:pt x="6744" y="10253"/>
                    <a:pt x="6913" y="10253"/>
                  </a:cubicBezTo>
                  <a:lnTo>
                    <a:pt x="11165" y="10253"/>
                  </a:lnTo>
                  <a:lnTo>
                    <a:pt x="11165" y="12711"/>
                  </a:lnTo>
                  <a:cubicBezTo>
                    <a:pt x="11165" y="12858"/>
                    <a:pt x="11284" y="12977"/>
                    <a:pt x="11431" y="12977"/>
                  </a:cubicBezTo>
                  <a:cubicBezTo>
                    <a:pt x="11578" y="12977"/>
                    <a:pt x="11696" y="12858"/>
                    <a:pt x="11696" y="12711"/>
                  </a:cubicBezTo>
                  <a:lnTo>
                    <a:pt x="11696" y="10164"/>
                  </a:lnTo>
                  <a:cubicBezTo>
                    <a:pt x="11696" y="9920"/>
                    <a:pt x="11498" y="9721"/>
                    <a:pt x="11253" y="9721"/>
                  </a:cubicBezTo>
                  <a:lnTo>
                    <a:pt x="6913" y="9721"/>
                  </a:lnTo>
                  <a:cubicBezTo>
                    <a:pt x="6885" y="9721"/>
                    <a:pt x="6819" y="9693"/>
                    <a:pt x="6797" y="9674"/>
                  </a:cubicBezTo>
                  <a:lnTo>
                    <a:pt x="6515" y="9391"/>
                  </a:lnTo>
                  <a:cubicBezTo>
                    <a:pt x="6621" y="9311"/>
                    <a:pt x="6689" y="9184"/>
                    <a:pt x="6689" y="9041"/>
                  </a:cubicBezTo>
                  <a:lnTo>
                    <a:pt x="6689" y="7881"/>
                  </a:lnTo>
                  <a:cubicBezTo>
                    <a:pt x="6691" y="7870"/>
                    <a:pt x="6703" y="7849"/>
                    <a:pt x="6712" y="7841"/>
                  </a:cubicBezTo>
                  <a:lnTo>
                    <a:pt x="9383" y="6305"/>
                  </a:lnTo>
                  <a:cubicBezTo>
                    <a:pt x="9549" y="6208"/>
                    <a:pt x="9669" y="6000"/>
                    <a:pt x="9669" y="5809"/>
                  </a:cubicBezTo>
                  <a:lnTo>
                    <a:pt x="9669" y="4841"/>
                  </a:lnTo>
                  <a:cubicBezTo>
                    <a:pt x="9669" y="4596"/>
                    <a:pt x="9471" y="4398"/>
                    <a:pt x="9227" y="4398"/>
                  </a:cubicBezTo>
                  <a:lnTo>
                    <a:pt x="8482" y="4398"/>
                  </a:lnTo>
                  <a:lnTo>
                    <a:pt x="8482" y="3347"/>
                  </a:lnTo>
                  <a:lnTo>
                    <a:pt x="8766" y="3347"/>
                  </a:lnTo>
                  <a:cubicBezTo>
                    <a:pt x="8913" y="3347"/>
                    <a:pt x="9032" y="3228"/>
                    <a:pt x="9032" y="3081"/>
                  </a:cubicBezTo>
                  <a:cubicBezTo>
                    <a:pt x="9032" y="2934"/>
                    <a:pt x="8913" y="2815"/>
                    <a:pt x="8766" y="2815"/>
                  </a:cubicBezTo>
                  <a:lnTo>
                    <a:pt x="8394" y="2815"/>
                  </a:lnTo>
                  <a:cubicBezTo>
                    <a:pt x="8150" y="2815"/>
                    <a:pt x="7950" y="3014"/>
                    <a:pt x="7950" y="3259"/>
                  </a:cubicBezTo>
                  <a:lnTo>
                    <a:pt x="7950" y="4398"/>
                  </a:lnTo>
                  <a:lnTo>
                    <a:pt x="7315" y="4398"/>
                  </a:lnTo>
                  <a:lnTo>
                    <a:pt x="7315" y="2267"/>
                  </a:lnTo>
                  <a:lnTo>
                    <a:pt x="7489" y="2267"/>
                  </a:lnTo>
                  <a:cubicBezTo>
                    <a:pt x="7734" y="2267"/>
                    <a:pt x="7933" y="2069"/>
                    <a:pt x="7933" y="1824"/>
                  </a:cubicBezTo>
                  <a:lnTo>
                    <a:pt x="7933" y="948"/>
                  </a:lnTo>
                  <a:cubicBezTo>
                    <a:pt x="7933" y="704"/>
                    <a:pt x="7734" y="506"/>
                    <a:pt x="7489" y="506"/>
                  </a:cubicBezTo>
                  <a:lnTo>
                    <a:pt x="6609" y="506"/>
                  </a:lnTo>
                  <a:cubicBezTo>
                    <a:pt x="6364" y="506"/>
                    <a:pt x="6165" y="704"/>
                    <a:pt x="6165" y="948"/>
                  </a:cubicBezTo>
                  <a:lnTo>
                    <a:pt x="6165" y="1824"/>
                  </a:lnTo>
                  <a:cubicBezTo>
                    <a:pt x="6165" y="2069"/>
                    <a:pt x="6364" y="2267"/>
                    <a:pt x="6609" y="2267"/>
                  </a:cubicBezTo>
                  <a:lnTo>
                    <a:pt x="6783" y="2267"/>
                  </a:lnTo>
                  <a:lnTo>
                    <a:pt x="6783" y="4398"/>
                  </a:lnTo>
                  <a:lnTo>
                    <a:pt x="5593" y="4398"/>
                  </a:lnTo>
                  <a:lnTo>
                    <a:pt x="5593" y="3478"/>
                  </a:lnTo>
                  <a:cubicBezTo>
                    <a:pt x="5593" y="3234"/>
                    <a:pt x="5395" y="3035"/>
                    <a:pt x="5151" y="3035"/>
                  </a:cubicBezTo>
                  <a:lnTo>
                    <a:pt x="3606" y="3035"/>
                  </a:lnTo>
                  <a:cubicBezTo>
                    <a:pt x="3589" y="2807"/>
                    <a:pt x="3398" y="2626"/>
                    <a:pt x="3165" y="2626"/>
                  </a:cubicBezTo>
                  <a:lnTo>
                    <a:pt x="1149" y="2626"/>
                  </a:lnTo>
                  <a:lnTo>
                    <a:pt x="1149" y="1763"/>
                  </a:lnTo>
                  <a:lnTo>
                    <a:pt x="1324" y="1763"/>
                  </a:lnTo>
                  <a:cubicBezTo>
                    <a:pt x="1568" y="1763"/>
                    <a:pt x="1767" y="1564"/>
                    <a:pt x="1767" y="1320"/>
                  </a:cubicBezTo>
                  <a:lnTo>
                    <a:pt x="1767" y="444"/>
                  </a:lnTo>
                  <a:cubicBezTo>
                    <a:pt x="1767" y="200"/>
                    <a:pt x="1568" y="1"/>
                    <a:pt x="1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58"/>
            <p:cNvSpPr/>
            <p:nvPr/>
          </p:nvSpPr>
          <p:spPr>
            <a:xfrm>
              <a:off x="3418576" y="3584181"/>
              <a:ext cx="63682" cy="17645"/>
            </a:xfrm>
            <a:custGeom>
              <a:avLst/>
              <a:gdLst/>
              <a:ahLst/>
              <a:cxnLst/>
              <a:rect l="l" t="t" r="r" b="b"/>
              <a:pathLst>
                <a:path w="1920" h="532" extrusionOk="0">
                  <a:moveTo>
                    <a:pt x="265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12"/>
                    <a:pt x="118" y="532"/>
                    <a:pt x="265" y="532"/>
                  </a:cubicBezTo>
                  <a:lnTo>
                    <a:pt x="1653" y="532"/>
                  </a:lnTo>
                  <a:cubicBezTo>
                    <a:pt x="1799" y="532"/>
                    <a:pt x="1918" y="412"/>
                    <a:pt x="1918" y="266"/>
                  </a:cubicBezTo>
                  <a:cubicBezTo>
                    <a:pt x="1919" y="119"/>
                    <a:pt x="1800" y="1"/>
                    <a:pt x="1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58"/>
            <p:cNvSpPr/>
            <p:nvPr/>
          </p:nvSpPr>
          <p:spPr>
            <a:xfrm>
              <a:off x="3418576" y="3617879"/>
              <a:ext cx="63682" cy="17645"/>
            </a:xfrm>
            <a:custGeom>
              <a:avLst/>
              <a:gdLst/>
              <a:ahLst/>
              <a:cxnLst/>
              <a:rect l="l" t="t" r="r" b="b"/>
              <a:pathLst>
                <a:path w="1920" h="532" extrusionOk="0">
                  <a:moveTo>
                    <a:pt x="265" y="0"/>
                  </a:moveTo>
                  <a:cubicBezTo>
                    <a:pt x="118" y="0"/>
                    <a:pt x="0" y="119"/>
                    <a:pt x="0" y="266"/>
                  </a:cubicBezTo>
                  <a:cubicBezTo>
                    <a:pt x="0" y="413"/>
                    <a:pt x="118" y="532"/>
                    <a:pt x="265" y="532"/>
                  </a:cubicBezTo>
                  <a:lnTo>
                    <a:pt x="1653" y="532"/>
                  </a:lnTo>
                  <a:cubicBezTo>
                    <a:pt x="1799" y="532"/>
                    <a:pt x="1918" y="413"/>
                    <a:pt x="1918" y="266"/>
                  </a:cubicBezTo>
                  <a:cubicBezTo>
                    <a:pt x="1919" y="119"/>
                    <a:pt x="1800" y="0"/>
                    <a:pt x="1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58"/>
            <p:cNvSpPr/>
            <p:nvPr/>
          </p:nvSpPr>
          <p:spPr>
            <a:xfrm>
              <a:off x="3418576" y="3651578"/>
              <a:ext cx="63682" cy="17678"/>
            </a:xfrm>
            <a:custGeom>
              <a:avLst/>
              <a:gdLst/>
              <a:ahLst/>
              <a:cxnLst/>
              <a:rect l="l" t="t" r="r" b="b"/>
              <a:pathLst>
                <a:path w="1920" h="533" extrusionOk="0">
                  <a:moveTo>
                    <a:pt x="265" y="1"/>
                  </a:moveTo>
                  <a:cubicBezTo>
                    <a:pt x="118" y="1"/>
                    <a:pt x="0" y="120"/>
                    <a:pt x="0" y="267"/>
                  </a:cubicBezTo>
                  <a:cubicBezTo>
                    <a:pt x="0" y="413"/>
                    <a:pt x="118" y="532"/>
                    <a:pt x="265" y="532"/>
                  </a:cubicBezTo>
                  <a:lnTo>
                    <a:pt x="1653" y="532"/>
                  </a:lnTo>
                  <a:cubicBezTo>
                    <a:pt x="1799" y="532"/>
                    <a:pt x="1918" y="413"/>
                    <a:pt x="1918" y="267"/>
                  </a:cubicBezTo>
                  <a:cubicBezTo>
                    <a:pt x="1919" y="120"/>
                    <a:pt x="1800" y="1"/>
                    <a:pt x="1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58"/>
            <p:cNvSpPr/>
            <p:nvPr/>
          </p:nvSpPr>
          <p:spPr>
            <a:xfrm>
              <a:off x="3418576" y="3685309"/>
              <a:ext cx="63682" cy="17612"/>
            </a:xfrm>
            <a:custGeom>
              <a:avLst/>
              <a:gdLst/>
              <a:ahLst/>
              <a:cxnLst/>
              <a:rect l="l" t="t" r="r" b="b"/>
              <a:pathLst>
                <a:path w="1920" h="531" extrusionOk="0">
                  <a:moveTo>
                    <a:pt x="265" y="0"/>
                  </a:moveTo>
                  <a:cubicBezTo>
                    <a:pt x="118" y="0"/>
                    <a:pt x="0" y="119"/>
                    <a:pt x="0" y="265"/>
                  </a:cubicBezTo>
                  <a:cubicBezTo>
                    <a:pt x="0" y="412"/>
                    <a:pt x="118" y="531"/>
                    <a:pt x="265" y="531"/>
                  </a:cubicBezTo>
                  <a:lnTo>
                    <a:pt x="1653" y="531"/>
                  </a:lnTo>
                  <a:cubicBezTo>
                    <a:pt x="1799" y="531"/>
                    <a:pt x="1918" y="412"/>
                    <a:pt x="1918" y="265"/>
                  </a:cubicBezTo>
                  <a:cubicBezTo>
                    <a:pt x="1919" y="119"/>
                    <a:pt x="1800" y="0"/>
                    <a:pt x="1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58"/>
            <p:cNvSpPr/>
            <p:nvPr/>
          </p:nvSpPr>
          <p:spPr>
            <a:xfrm>
              <a:off x="3501096" y="3584181"/>
              <a:ext cx="112471" cy="17645"/>
            </a:xfrm>
            <a:custGeom>
              <a:avLst/>
              <a:gdLst/>
              <a:ahLst/>
              <a:cxnLst/>
              <a:rect l="l" t="t" r="r" b="b"/>
              <a:pathLst>
                <a:path w="3391" h="532" extrusionOk="0">
                  <a:moveTo>
                    <a:pt x="267" y="1"/>
                  </a:moveTo>
                  <a:cubicBezTo>
                    <a:pt x="120" y="1"/>
                    <a:pt x="1" y="119"/>
                    <a:pt x="1" y="266"/>
                  </a:cubicBezTo>
                  <a:cubicBezTo>
                    <a:pt x="1" y="412"/>
                    <a:pt x="120" y="532"/>
                    <a:pt x="267" y="532"/>
                  </a:cubicBezTo>
                  <a:lnTo>
                    <a:pt x="3124" y="532"/>
                  </a:lnTo>
                  <a:cubicBezTo>
                    <a:pt x="3271" y="532"/>
                    <a:pt x="3390" y="412"/>
                    <a:pt x="3390" y="266"/>
                  </a:cubicBezTo>
                  <a:cubicBezTo>
                    <a:pt x="3390" y="119"/>
                    <a:pt x="3271" y="1"/>
                    <a:pt x="3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58"/>
            <p:cNvSpPr/>
            <p:nvPr/>
          </p:nvSpPr>
          <p:spPr>
            <a:xfrm>
              <a:off x="3627630" y="3584181"/>
              <a:ext cx="93731" cy="17645"/>
            </a:xfrm>
            <a:custGeom>
              <a:avLst/>
              <a:gdLst/>
              <a:ahLst/>
              <a:cxnLst/>
              <a:rect l="l" t="t" r="r" b="b"/>
              <a:pathLst>
                <a:path w="2826" h="532" extrusionOk="0">
                  <a:moveTo>
                    <a:pt x="266" y="1"/>
                  </a:moveTo>
                  <a:cubicBezTo>
                    <a:pt x="119" y="1"/>
                    <a:pt x="0" y="119"/>
                    <a:pt x="0" y="266"/>
                  </a:cubicBezTo>
                  <a:cubicBezTo>
                    <a:pt x="0" y="412"/>
                    <a:pt x="119" y="532"/>
                    <a:pt x="266" y="532"/>
                  </a:cubicBezTo>
                  <a:lnTo>
                    <a:pt x="2560" y="532"/>
                  </a:lnTo>
                  <a:cubicBezTo>
                    <a:pt x="2707" y="532"/>
                    <a:pt x="2826" y="412"/>
                    <a:pt x="2826" y="266"/>
                  </a:cubicBezTo>
                  <a:cubicBezTo>
                    <a:pt x="2826" y="119"/>
                    <a:pt x="2707" y="1"/>
                    <a:pt x="25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58"/>
            <p:cNvSpPr/>
            <p:nvPr/>
          </p:nvSpPr>
          <p:spPr>
            <a:xfrm>
              <a:off x="3501096" y="3617879"/>
              <a:ext cx="218176" cy="17645"/>
            </a:xfrm>
            <a:custGeom>
              <a:avLst/>
              <a:gdLst/>
              <a:ahLst/>
              <a:cxnLst/>
              <a:rect l="l" t="t" r="r" b="b"/>
              <a:pathLst>
                <a:path w="6578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6311" y="532"/>
                  </a:lnTo>
                  <a:cubicBezTo>
                    <a:pt x="6458" y="532"/>
                    <a:pt x="6577" y="413"/>
                    <a:pt x="6577" y="266"/>
                  </a:cubicBezTo>
                  <a:cubicBezTo>
                    <a:pt x="6577" y="119"/>
                    <a:pt x="6458" y="0"/>
                    <a:pt x="6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58"/>
            <p:cNvSpPr/>
            <p:nvPr/>
          </p:nvSpPr>
          <p:spPr>
            <a:xfrm>
              <a:off x="3501096" y="3651578"/>
              <a:ext cx="76053" cy="17678"/>
            </a:xfrm>
            <a:custGeom>
              <a:avLst/>
              <a:gdLst/>
              <a:ahLst/>
              <a:cxnLst/>
              <a:rect l="l" t="t" r="r" b="b"/>
              <a:pathLst>
                <a:path w="2293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028" y="532"/>
                  </a:lnTo>
                  <a:cubicBezTo>
                    <a:pt x="2174" y="532"/>
                    <a:pt x="2293" y="413"/>
                    <a:pt x="2293" y="267"/>
                  </a:cubicBezTo>
                  <a:cubicBezTo>
                    <a:pt x="2293" y="120"/>
                    <a:pt x="2174" y="1"/>
                    <a:pt x="20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58"/>
            <p:cNvSpPr/>
            <p:nvPr/>
          </p:nvSpPr>
          <p:spPr>
            <a:xfrm>
              <a:off x="3590217" y="3651578"/>
              <a:ext cx="76053" cy="17678"/>
            </a:xfrm>
            <a:custGeom>
              <a:avLst/>
              <a:gdLst/>
              <a:ahLst/>
              <a:cxnLst/>
              <a:rect l="l" t="t" r="r" b="b"/>
              <a:pathLst>
                <a:path w="2293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027" y="532"/>
                  </a:lnTo>
                  <a:cubicBezTo>
                    <a:pt x="2174" y="532"/>
                    <a:pt x="2293" y="413"/>
                    <a:pt x="2293" y="267"/>
                  </a:cubicBezTo>
                  <a:cubicBezTo>
                    <a:pt x="2293" y="120"/>
                    <a:pt x="2174" y="1"/>
                    <a:pt x="20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58"/>
            <p:cNvSpPr/>
            <p:nvPr/>
          </p:nvSpPr>
          <p:spPr>
            <a:xfrm>
              <a:off x="3680367" y="3651578"/>
              <a:ext cx="38905" cy="17678"/>
            </a:xfrm>
            <a:custGeom>
              <a:avLst/>
              <a:gdLst/>
              <a:ahLst/>
              <a:cxnLst/>
              <a:rect l="l" t="t" r="r" b="b"/>
              <a:pathLst>
                <a:path w="1173" h="533" extrusionOk="0">
                  <a:moveTo>
                    <a:pt x="266" y="1"/>
                  </a:moveTo>
                  <a:cubicBezTo>
                    <a:pt x="119" y="1"/>
                    <a:pt x="1" y="120"/>
                    <a:pt x="1" y="267"/>
                  </a:cubicBezTo>
                  <a:cubicBezTo>
                    <a:pt x="1" y="413"/>
                    <a:pt x="120" y="532"/>
                    <a:pt x="266" y="532"/>
                  </a:cubicBezTo>
                  <a:lnTo>
                    <a:pt x="906" y="532"/>
                  </a:lnTo>
                  <a:cubicBezTo>
                    <a:pt x="1053" y="532"/>
                    <a:pt x="1172" y="413"/>
                    <a:pt x="1172" y="267"/>
                  </a:cubicBezTo>
                  <a:cubicBezTo>
                    <a:pt x="1172" y="120"/>
                    <a:pt x="1053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58"/>
            <p:cNvSpPr/>
            <p:nvPr/>
          </p:nvSpPr>
          <p:spPr>
            <a:xfrm>
              <a:off x="3501096" y="3685309"/>
              <a:ext cx="218176" cy="17612"/>
            </a:xfrm>
            <a:custGeom>
              <a:avLst/>
              <a:gdLst/>
              <a:ahLst/>
              <a:cxnLst/>
              <a:rect l="l" t="t" r="r" b="b"/>
              <a:pathLst>
                <a:path w="6578" h="531" extrusionOk="0">
                  <a:moveTo>
                    <a:pt x="267" y="0"/>
                  </a:moveTo>
                  <a:cubicBezTo>
                    <a:pt x="120" y="0"/>
                    <a:pt x="1" y="119"/>
                    <a:pt x="1" y="265"/>
                  </a:cubicBezTo>
                  <a:cubicBezTo>
                    <a:pt x="1" y="412"/>
                    <a:pt x="120" y="531"/>
                    <a:pt x="267" y="531"/>
                  </a:cubicBezTo>
                  <a:lnTo>
                    <a:pt x="6311" y="531"/>
                  </a:lnTo>
                  <a:cubicBezTo>
                    <a:pt x="6458" y="531"/>
                    <a:pt x="6577" y="412"/>
                    <a:pt x="6577" y="265"/>
                  </a:cubicBezTo>
                  <a:cubicBezTo>
                    <a:pt x="6577" y="119"/>
                    <a:pt x="6458" y="0"/>
                    <a:pt x="6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58"/>
            <p:cNvSpPr/>
            <p:nvPr/>
          </p:nvSpPr>
          <p:spPr>
            <a:xfrm>
              <a:off x="3704546" y="3221495"/>
              <a:ext cx="59735" cy="105771"/>
            </a:xfrm>
            <a:custGeom>
              <a:avLst/>
              <a:gdLst/>
              <a:ahLst/>
              <a:cxnLst/>
              <a:rect l="l" t="t" r="r" b="b"/>
              <a:pathLst>
                <a:path w="1801" h="3189" extrusionOk="0">
                  <a:moveTo>
                    <a:pt x="1270" y="533"/>
                  </a:moveTo>
                  <a:lnTo>
                    <a:pt x="1270" y="1231"/>
                  </a:lnTo>
                  <a:lnTo>
                    <a:pt x="565" y="1231"/>
                  </a:lnTo>
                  <a:lnTo>
                    <a:pt x="565" y="533"/>
                  </a:lnTo>
                  <a:close/>
                  <a:moveTo>
                    <a:pt x="476" y="1"/>
                  </a:moveTo>
                  <a:cubicBezTo>
                    <a:pt x="233" y="1"/>
                    <a:pt x="34" y="200"/>
                    <a:pt x="34" y="444"/>
                  </a:cubicBezTo>
                  <a:lnTo>
                    <a:pt x="34" y="1320"/>
                  </a:lnTo>
                  <a:cubicBezTo>
                    <a:pt x="34" y="1564"/>
                    <a:pt x="233" y="1763"/>
                    <a:pt x="476" y="1763"/>
                  </a:cubicBezTo>
                  <a:lnTo>
                    <a:pt x="626" y="1763"/>
                  </a:lnTo>
                  <a:lnTo>
                    <a:pt x="626" y="2657"/>
                  </a:lnTo>
                  <a:lnTo>
                    <a:pt x="267" y="2657"/>
                  </a:lnTo>
                  <a:cubicBezTo>
                    <a:pt x="120" y="2657"/>
                    <a:pt x="1" y="2776"/>
                    <a:pt x="1" y="2923"/>
                  </a:cubicBezTo>
                  <a:cubicBezTo>
                    <a:pt x="1" y="3070"/>
                    <a:pt x="120" y="3189"/>
                    <a:pt x="267" y="3189"/>
                  </a:cubicBezTo>
                  <a:lnTo>
                    <a:pt x="714" y="3189"/>
                  </a:lnTo>
                  <a:cubicBezTo>
                    <a:pt x="959" y="3189"/>
                    <a:pt x="1157" y="2991"/>
                    <a:pt x="1157" y="2746"/>
                  </a:cubicBezTo>
                  <a:lnTo>
                    <a:pt x="1157" y="1763"/>
                  </a:lnTo>
                  <a:lnTo>
                    <a:pt x="1358" y="1763"/>
                  </a:lnTo>
                  <a:cubicBezTo>
                    <a:pt x="1602" y="1763"/>
                    <a:pt x="1801" y="1564"/>
                    <a:pt x="1801" y="1320"/>
                  </a:cubicBezTo>
                  <a:lnTo>
                    <a:pt x="1801" y="444"/>
                  </a:lnTo>
                  <a:cubicBezTo>
                    <a:pt x="1801" y="200"/>
                    <a:pt x="1602" y="1"/>
                    <a:pt x="1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9" name="Google Shape;1599;p46"/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>
            <a:off x="4099849" y="-381863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0" name="Google Shape;1600;p46"/>
          <p:cNvPicPr preferRelativeResize="0"/>
          <p:nvPr/>
        </p:nvPicPr>
        <p:blipFill rotWithShape="1">
          <a:blip r:embed="rId4">
            <a:alphaModFix/>
          </a:blip>
          <a:srcRect l="15236" r="10474"/>
          <a:stretch/>
        </p:blipFill>
        <p:spPr>
          <a:xfrm rot="-6939188">
            <a:off x="603297" y="3412299"/>
            <a:ext cx="1552576" cy="13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46"/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1203247">
            <a:off x="3711104" y="521270"/>
            <a:ext cx="903665" cy="853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2" name="Google Shape;1602;p46"/>
          <p:cNvPicPr preferRelativeResize="0"/>
          <p:nvPr/>
        </p:nvPicPr>
        <p:blipFill rotWithShape="1">
          <a:blip r:embed="rId6">
            <a:alphaModFix/>
          </a:blip>
          <a:srcRect l="18647" t="7960" r="8852" b="8336"/>
          <a:stretch/>
        </p:blipFill>
        <p:spPr>
          <a:xfrm rot="-1406513">
            <a:off x="7152235" y="3461350"/>
            <a:ext cx="1175233" cy="763227"/>
          </a:xfrm>
          <a:prstGeom prst="rect">
            <a:avLst/>
          </a:prstGeom>
          <a:noFill/>
          <a:ln>
            <a:noFill/>
          </a:ln>
        </p:spPr>
      </p:pic>
      <p:sp>
        <p:nvSpPr>
          <p:cNvPr id="1603" name="Google Shape;1603;p46"/>
          <p:cNvSpPr txBox="1">
            <a:spLocks noGrp="1"/>
          </p:cNvSpPr>
          <p:nvPr>
            <p:ph type="title"/>
          </p:nvPr>
        </p:nvSpPr>
        <p:spPr>
          <a:xfrm>
            <a:off x="1284000" y="1707525"/>
            <a:ext cx="6576000" cy="155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04. </a:t>
            </a:r>
            <a:r>
              <a:rPr lang="en" dirty="0"/>
              <a:t>LIVE PRACTICE</a:t>
            </a:r>
            <a:endParaRPr dirty="0"/>
          </a:p>
        </p:txBody>
      </p:sp>
      <p:grpSp>
        <p:nvGrpSpPr>
          <p:cNvPr id="1605" name="Google Shape;1605;p46"/>
          <p:cNvGrpSpPr/>
          <p:nvPr/>
        </p:nvGrpSpPr>
        <p:grpSpPr>
          <a:xfrm>
            <a:off x="2447900" y="1156975"/>
            <a:ext cx="76825" cy="76800"/>
            <a:chOff x="3104875" y="1099400"/>
            <a:chExt cx="76825" cy="76800"/>
          </a:xfrm>
        </p:grpSpPr>
        <p:sp>
          <p:nvSpPr>
            <p:cNvPr id="1606" name="Google Shape;1606;p4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8" name="Google Shape;1608;p46"/>
          <p:cNvGrpSpPr/>
          <p:nvPr/>
        </p:nvGrpSpPr>
        <p:grpSpPr>
          <a:xfrm>
            <a:off x="4889800" y="4015138"/>
            <a:ext cx="76825" cy="76800"/>
            <a:chOff x="3104875" y="1099400"/>
            <a:chExt cx="76825" cy="76800"/>
          </a:xfrm>
        </p:grpSpPr>
        <p:sp>
          <p:nvSpPr>
            <p:cNvPr id="1609" name="Google Shape;1609;p4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1" name="Google Shape;1611;p46"/>
          <p:cNvGrpSpPr/>
          <p:nvPr/>
        </p:nvGrpSpPr>
        <p:grpSpPr>
          <a:xfrm>
            <a:off x="6434350" y="909775"/>
            <a:ext cx="76825" cy="76800"/>
            <a:chOff x="3104875" y="1099400"/>
            <a:chExt cx="76825" cy="76800"/>
          </a:xfrm>
        </p:grpSpPr>
        <p:sp>
          <p:nvSpPr>
            <p:cNvPr id="1612" name="Google Shape;1612;p4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p61"/>
          <p:cNvSpPr txBox="1">
            <a:spLocks noGrp="1"/>
          </p:cNvSpPr>
          <p:nvPr>
            <p:ph type="title"/>
          </p:nvPr>
        </p:nvSpPr>
        <p:spPr>
          <a:xfrm>
            <a:off x="468300" y="32439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05. </a:t>
            </a:r>
            <a:r>
              <a:rPr lang="en" dirty="0"/>
              <a:t>QUESTIONS AND ANSWERS</a:t>
            </a:r>
            <a:endParaRPr dirty="0"/>
          </a:p>
        </p:txBody>
      </p:sp>
      <p:grpSp>
        <p:nvGrpSpPr>
          <p:cNvPr id="2186" name="Google Shape;2186;p61"/>
          <p:cNvGrpSpPr/>
          <p:nvPr/>
        </p:nvGrpSpPr>
        <p:grpSpPr>
          <a:xfrm>
            <a:off x="684653" y="1057436"/>
            <a:ext cx="7395745" cy="3278877"/>
            <a:chOff x="233350" y="949250"/>
            <a:chExt cx="7137300" cy="3802300"/>
          </a:xfrm>
        </p:grpSpPr>
        <p:sp>
          <p:nvSpPr>
            <p:cNvPr id="2187" name="Google Shape;2187;p61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61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61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61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61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61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61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61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61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61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61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61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61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61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61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61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61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61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61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61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61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61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61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61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61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61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61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61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61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61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61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61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61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61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61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61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61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61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61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61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61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61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61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61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61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61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61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61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61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61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61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733C9B">
                <a:alpha val="3302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8" name="Google Shape;2238;p61"/>
          <p:cNvSpPr txBox="1"/>
          <p:nvPr/>
        </p:nvSpPr>
        <p:spPr>
          <a:xfrm>
            <a:off x="1918518" y="4498467"/>
            <a:ext cx="514522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THE FUTURE IS HERE!</a:t>
            </a:r>
            <a:endParaRPr sz="2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41" name="Google Shape;2241;p61"/>
          <p:cNvSpPr/>
          <p:nvPr/>
        </p:nvSpPr>
        <p:spPr>
          <a:xfrm rot="5400000">
            <a:off x="3754247" y="2716135"/>
            <a:ext cx="139611" cy="12001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9413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3"/>
          <p:cNvSpPr/>
          <p:nvPr/>
        </p:nvSpPr>
        <p:spPr>
          <a:xfrm rot="5400000">
            <a:off x="4264049" y="3020150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1" name="Google Shape;2281;p63"/>
          <p:cNvSpPr txBox="1">
            <a:spLocks noGrp="1"/>
          </p:cNvSpPr>
          <p:nvPr>
            <p:ph type="title"/>
          </p:nvPr>
        </p:nvSpPr>
        <p:spPr>
          <a:xfrm>
            <a:off x="2347938" y="7878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2282" name="Google Shape;2282;p63"/>
          <p:cNvSpPr txBox="1">
            <a:spLocks noGrp="1"/>
          </p:cNvSpPr>
          <p:nvPr>
            <p:ph type="subTitle" idx="1"/>
          </p:nvPr>
        </p:nvSpPr>
        <p:spPr>
          <a:xfrm>
            <a:off x="2347900" y="18465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</a:rPr>
              <a:t>YOU MAY GET IN TOUCH!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isaac.ayeh@gcmghana.org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+</a:t>
            </a:r>
            <a:r>
              <a:rPr lang="en-US" dirty="0"/>
              <a:t>233 024 796 6811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www.gcmghana.org</a:t>
            </a:r>
            <a:endParaRPr dirty="0"/>
          </a:p>
        </p:txBody>
      </p:sp>
      <p:sp>
        <p:nvSpPr>
          <p:cNvPr id="2283" name="Google Shape;2283;p63"/>
          <p:cNvSpPr txBox="1"/>
          <p:nvPr/>
        </p:nvSpPr>
        <p:spPr>
          <a:xfrm>
            <a:off x="2496150" y="4230975"/>
            <a:ext cx="41517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GCMGHANA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284" name="Google Shape;2284;p63"/>
          <p:cNvGrpSpPr/>
          <p:nvPr/>
        </p:nvGrpSpPr>
        <p:grpSpPr>
          <a:xfrm>
            <a:off x="4398878" y="3114313"/>
            <a:ext cx="346056" cy="345674"/>
            <a:chOff x="3303268" y="3817349"/>
            <a:chExt cx="346056" cy="345674"/>
          </a:xfrm>
        </p:grpSpPr>
        <p:sp>
          <p:nvSpPr>
            <p:cNvPr id="2285" name="Google Shape;2285;p63"/>
            <p:cNvSpPr/>
            <p:nvPr/>
          </p:nvSpPr>
          <p:spPr>
            <a:xfrm>
              <a:off x="330326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63"/>
            <p:cNvSpPr/>
            <p:nvPr/>
          </p:nvSpPr>
          <p:spPr>
            <a:xfrm>
              <a:off x="3368074" y="3882537"/>
              <a:ext cx="215298" cy="215298"/>
            </a:xfrm>
            <a:custGeom>
              <a:avLst/>
              <a:gdLst/>
              <a:ahLst/>
              <a:cxnLst/>
              <a:rect l="l" t="t" r="r" b="b"/>
              <a:pathLst>
                <a:path w="6764" h="6764" extrusionOk="0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63"/>
            <p:cNvSpPr/>
            <p:nvPr/>
          </p:nvSpPr>
          <p:spPr>
            <a:xfrm>
              <a:off x="3418143" y="3933656"/>
              <a:ext cx="114811" cy="112742"/>
            </a:xfrm>
            <a:custGeom>
              <a:avLst/>
              <a:gdLst/>
              <a:ahLst/>
              <a:cxnLst/>
              <a:rect l="l" t="t" r="r" b="b"/>
              <a:pathLst>
                <a:path w="3607" h="3542" extrusionOk="0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63"/>
            <p:cNvSpPr/>
            <p:nvPr/>
          </p:nvSpPr>
          <p:spPr>
            <a:xfrm>
              <a:off x="3519298" y="3910197"/>
              <a:ext cx="29570" cy="29220"/>
            </a:xfrm>
            <a:custGeom>
              <a:avLst/>
              <a:gdLst/>
              <a:ahLst/>
              <a:cxnLst/>
              <a:rect l="l" t="t" r="r" b="b"/>
              <a:pathLst>
                <a:path w="929" h="918" extrusionOk="0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89" name="Google Shape;2289;p63"/>
          <p:cNvSpPr/>
          <p:nvPr/>
        </p:nvSpPr>
        <p:spPr>
          <a:xfrm rot="5400000">
            <a:off x="3636612" y="3020150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0" name="Google Shape;2290;p63"/>
          <p:cNvSpPr/>
          <p:nvPr/>
        </p:nvSpPr>
        <p:spPr>
          <a:xfrm>
            <a:off x="3771720" y="3114122"/>
            <a:ext cx="345674" cy="346056"/>
          </a:xfrm>
          <a:custGeom>
            <a:avLst/>
            <a:gdLst/>
            <a:ahLst/>
            <a:cxnLst/>
            <a:rect l="l" t="t" r="r" b="b"/>
            <a:pathLst>
              <a:path w="10860" h="10872" extrusionOk="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1" name="Google Shape;2291;p63"/>
          <p:cNvSpPr/>
          <p:nvPr/>
        </p:nvSpPr>
        <p:spPr>
          <a:xfrm rot="5400000">
            <a:off x="4891487" y="3020150"/>
            <a:ext cx="615900" cy="53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2" name="Google Shape;2292;p63"/>
          <p:cNvGrpSpPr/>
          <p:nvPr/>
        </p:nvGrpSpPr>
        <p:grpSpPr>
          <a:xfrm>
            <a:off x="5026419" y="3114313"/>
            <a:ext cx="346056" cy="345674"/>
            <a:chOff x="3752358" y="3817349"/>
            <a:chExt cx="346056" cy="345674"/>
          </a:xfrm>
        </p:grpSpPr>
        <p:sp>
          <p:nvSpPr>
            <p:cNvPr id="2293" name="Google Shape;2293;p63"/>
            <p:cNvSpPr/>
            <p:nvPr/>
          </p:nvSpPr>
          <p:spPr>
            <a:xfrm>
              <a:off x="375235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28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63"/>
            <p:cNvSpPr/>
            <p:nvPr/>
          </p:nvSpPr>
          <p:spPr>
            <a:xfrm>
              <a:off x="3831933" y="3955682"/>
              <a:ext cx="47809" cy="120540"/>
            </a:xfrm>
            <a:custGeom>
              <a:avLst/>
              <a:gdLst/>
              <a:ahLst/>
              <a:cxnLst/>
              <a:rect l="l" t="t" r="r" b="b"/>
              <a:pathLst>
                <a:path w="1502" h="3787" extrusionOk="0">
                  <a:moveTo>
                    <a:pt x="1168" y="346"/>
                  </a:moveTo>
                  <a:lnTo>
                    <a:pt x="1168" y="3430"/>
                  </a:lnTo>
                  <a:lnTo>
                    <a:pt x="358" y="3430"/>
                  </a:lnTo>
                  <a:lnTo>
                    <a:pt x="358" y="346"/>
                  </a:lnTo>
                  <a:close/>
                  <a:moveTo>
                    <a:pt x="180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72" y="3787"/>
                    <a:pt x="180" y="3787"/>
                  </a:cubicBezTo>
                  <a:lnTo>
                    <a:pt x="1323" y="3787"/>
                  </a:lnTo>
                  <a:cubicBezTo>
                    <a:pt x="1418" y="3787"/>
                    <a:pt x="1501" y="3715"/>
                    <a:pt x="1501" y="3608"/>
                  </a:cubicBezTo>
                  <a:lnTo>
                    <a:pt x="1501" y="179"/>
                  </a:lnTo>
                  <a:cubicBezTo>
                    <a:pt x="1501" y="72"/>
                    <a:pt x="1430" y="1"/>
                    <a:pt x="1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63"/>
            <p:cNvSpPr/>
            <p:nvPr/>
          </p:nvSpPr>
          <p:spPr>
            <a:xfrm>
              <a:off x="3824739" y="3890112"/>
              <a:ext cx="55002" cy="55002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70" y="334"/>
                  </a:moveTo>
                  <a:cubicBezTo>
                    <a:pt x="1156" y="334"/>
                    <a:pt x="1394" y="572"/>
                    <a:pt x="1394" y="846"/>
                  </a:cubicBezTo>
                  <a:cubicBezTo>
                    <a:pt x="1394" y="1132"/>
                    <a:pt x="1156" y="1370"/>
                    <a:pt x="870" y="1370"/>
                  </a:cubicBezTo>
                  <a:cubicBezTo>
                    <a:pt x="584" y="1370"/>
                    <a:pt x="346" y="1132"/>
                    <a:pt x="346" y="846"/>
                  </a:cubicBezTo>
                  <a:cubicBezTo>
                    <a:pt x="346" y="572"/>
                    <a:pt x="584" y="334"/>
                    <a:pt x="870" y="334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63"/>
            <p:cNvSpPr/>
            <p:nvPr/>
          </p:nvSpPr>
          <p:spPr>
            <a:xfrm>
              <a:off x="3904696" y="3955682"/>
              <a:ext cx="128148" cy="120540"/>
            </a:xfrm>
            <a:custGeom>
              <a:avLst/>
              <a:gdLst/>
              <a:ahLst/>
              <a:cxnLst/>
              <a:rect l="l" t="t" r="r" b="b"/>
              <a:pathLst>
                <a:path w="4026" h="3787" extrusionOk="0">
                  <a:moveTo>
                    <a:pt x="191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84" y="3787"/>
                    <a:pt x="191" y="3787"/>
                  </a:cubicBezTo>
                  <a:lnTo>
                    <a:pt x="1334" y="3787"/>
                  </a:lnTo>
                  <a:cubicBezTo>
                    <a:pt x="1418" y="3787"/>
                    <a:pt x="1513" y="3715"/>
                    <a:pt x="1513" y="3608"/>
                  </a:cubicBezTo>
                  <a:lnTo>
                    <a:pt x="1513" y="2382"/>
                  </a:lnTo>
                  <a:cubicBezTo>
                    <a:pt x="1513" y="1977"/>
                    <a:pt x="1596" y="1501"/>
                    <a:pt x="2037" y="1501"/>
                  </a:cubicBezTo>
                  <a:cubicBezTo>
                    <a:pt x="2347" y="1501"/>
                    <a:pt x="2477" y="1763"/>
                    <a:pt x="2525" y="2060"/>
                  </a:cubicBezTo>
                  <a:cubicBezTo>
                    <a:pt x="2537" y="2156"/>
                    <a:pt x="2608" y="2215"/>
                    <a:pt x="2692" y="2215"/>
                  </a:cubicBezTo>
                  <a:cubicBezTo>
                    <a:pt x="2787" y="2215"/>
                    <a:pt x="2870" y="2120"/>
                    <a:pt x="2847" y="2025"/>
                  </a:cubicBezTo>
                  <a:cubicBezTo>
                    <a:pt x="2763" y="1465"/>
                    <a:pt x="2477" y="1155"/>
                    <a:pt x="2013" y="1155"/>
                  </a:cubicBezTo>
                  <a:cubicBezTo>
                    <a:pt x="1465" y="1155"/>
                    <a:pt x="1156" y="1608"/>
                    <a:pt x="1156" y="2382"/>
                  </a:cubicBezTo>
                  <a:lnTo>
                    <a:pt x="1156" y="3430"/>
                  </a:lnTo>
                  <a:lnTo>
                    <a:pt x="346" y="3430"/>
                  </a:lnTo>
                  <a:lnTo>
                    <a:pt x="346" y="358"/>
                  </a:lnTo>
                  <a:lnTo>
                    <a:pt x="918" y="358"/>
                  </a:lnTo>
                  <a:lnTo>
                    <a:pt x="918" y="572"/>
                  </a:lnTo>
                  <a:cubicBezTo>
                    <a:pt x="918" y="632"/>
                    <a:pt x="930" y="679"/>
                    <a:pt x="977" y="715"/>
                  </a:cubicBezTo>
                  <a:cubicBezTo>
                    <a:pt x="1007" y="733"/>
                    <a:pt x="1043" y="742"/>
                    <a:pt x="1078" y="742"/>
                  </a:cubicBezTo>
                  <a:cubicBezTo>
                    <a:pt x="1114" y="742"/>
                    <a:pt x="1150" y="733"/>
                    <a:pt x="1180" y="715"/>
                  </a:cubicBezTo>
                  <a:cubicBezTo>
                    <a:pt x="1477" y="477"/>
                    <a:pt x="1835" y="358"/>
                    <a:pt x="2227" y="358"/>
                  </a:cubicBezTo>
                  <a:cubicBezTo>
                    <a:pt x="3204" y="358"/>
                    <a:pt x="3656" y="1191"/>
                    <a:pt x="3656" y="2001"/>
                  </a:cubicBezTo>
                  <a:lnTo>
                    <a:pt x="3656" y="3430"/>
                  </a:lnTo>
                  <a:lnTo>
                    <a:pt x="2847" y="3430"/>
                  </a:lnTo>
                  <a:lnTo>
                    <a:pt x="2847" y="2870"/>
                  </a:lnTo>
                  <a:cubicBezTo>
                    <a:pt x="2847" y="2775"/>
                    <a:pt x="2775" y="2703"/>
                    <a:pt x="2692" y="2703"/>
                  </a:cubicBezTo>
                  <a:cubicBezTo>
                    <a:pt x="2597" y="2703"/>
                    <a:pt x="2525" y="2775"/>
                    <a:pt x="2525" y="2870"/>
                  </a:cubicBezTo>
                  <a:lnTo>
                    <a:pt x="2525" y="3596"/>
                  </a:lnTo>
                  <a:cubicBezTo>
                    <a:pt x="2525" y="3691"/>
                    <a:pt x="2597" y="3775"/>
                    <a:pt x="2704" y="3775"/>
                  </a:cubicBezTo>
                  <a:lnTo>
                    <a:pt x="3847" y="3775"/>
                  </a:lnTo>
                  <a:cubicBezTo>
                    <a:pt x="3942" y="3775"/>
                    <a:pt x="4025" y="3703"/>
                    <a:pt x="4025" y="3596"/>
                  </a:cubicBezTo>
                  <a:lnTo>
                    <a:pt x="4025" y="1989"/>
                  </a:lnTo>
                  <a:cubicBezTo>
                    <a:pt x="4025" y="810"/>
                    <a:pt x="3299" y="1"/>
                    <a:pt x="2239" y="1"/>
                  </a:cubicBezTo>
                  <a:cubicBezTo>
                    <a:pt x="1894" y="1"/>
                    <a:pt x="1573" y="84"/>
                    <a:pt x="1275" y="251"/>
                  </a:cubicBezTo>
                  <a:lnTo>
                    <a:pt x="1275" y="179"/>
                  </a:lnTo>
                  <a:cubicBezTo>
                    <a:pt x="1275" y="84"/>
                    <a:pt x="1204" y="1"/>
                    <a:pt x="1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97" name="Google Shape;2297;p63"/>
          <p:cNvPicPr preferRelativeResize="0"/>
          <p:nvPr/>
        </p:nvPicPr>
        <p:blipFill rotWithShape="1">
          <a:blip r:embed="rId3">
            <a:alphaModFix/>
          </a:blip>
          <a:srcRect l="24331" t="5721" r="23342" b="4591"/>
          <a:stretch/>
        </p:blipFill>
        <p:spPr>
          <a:xfrm rot="2268302">
            <a:off x="204037" y="2189887"/>
            <a:ext cx="1857374" cy="17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8" name="Google Shape;2298;p63"/>
          <p:cNvPicPr preferRelativeResize="0"/>
          <p:nvPr/>
        </p:nvPicPr>
        <p:blipFill rotWithShape="1">
          <a:blip r:embed="rId4">
            <a:alphaModFix/>
          </a:blip>
          <a:srcRect l="18647" t="7960" r="8852" b="8336"/>
          <a:stretch/>
        </p:blipFill>
        <p:spPr>
          <a:xfrm rot="-1406513">
            <a:off x="1099310" y="551250"/>
            <a:ext cx="1175233" cy="7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9" name="Google Shape;2299;p63"/>
          <p:cNvPicPr preferRelativeResize="0"/>
          <p:nvPr/>
        </p:nvPicPr>
        <p:blipFill rotWithShape="1">
          <a:blip r:embed="rId5">
            <a:alphaModFix/>
          </a:blip>
          <a:srcRect l="25537" t="7152" r="23467" b="5838"/>
          <a:stretch/>
        </p:blipFill>
        <p:spPr>
          <a:xfrm>
            <a:off x="6925599" y="755225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8B995B-873C-42BB-CB30-F0F27E774E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045"/>
          <a:stretch/>
        </p:blipFill>
        <p:spPr>
          <a:xfrm>
            <a:off x="1983658" y="3686610"/>
            <a:ext cx="5228303" cy="55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20361"/>
      </p:ext>
    </p:extLst>
  </p:cSld>
  <p:clrMapOvr>
    <a:masterClrMapping/>
  </p:clrMapOvr>
</p:sld>
</file>

<file path=ppt/theme/theme1.xml><?xml version="1.0" encoding="utf-8"?>
<a:theme xmlns:a="http://schemas.openxmlformats.org/drawingml/2006/main" name="Artificial Intelligence (AI) Technology Consulting by Slidesgo">
  <a:themeElements>
    <a:clrScheme name="Simple Light">
      <a:dk1>
        <a:srgbClr val="FFFFFF"/>
      </a:dk1>
      <a:lt1>
        <a:srgbClr val="27173A"/>
      </a:lt1>
      <a:dk2>
        <a:srgbClr val="AE77D6"/>
      </a:dk2>
      <a:lt2>
        <a:srgbClr val="5A1387"/>
      </a:lt2>
      <a:accent1>
        <a:srgbClr val="76F3FB"/>
      </a:accent1>
      <a:accent2>
        <a:srgbClr val="729BC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Microsoft Office PowerPoint</Application>
  <PresentationFormat>On-screen Show (16:9)</PresentationFormat>
  <Paragraphs>86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Artificial Intelligence (AI) Technology Consulting by Slidesgo</vt:lpstr>
      <vt:lpstr>ARTIFICIAL INTELLIGENCE (AI) FOR MINISTRY</vt:lpstr>
      <vt:lpstr>TABLE OF CONTENTS</vt:lpstr>
      <vt:lpstr>What is AI?</vt:lpstr>
      <vt:lpstr>SOME EXAMPLES OF AI APPS</vt:lpstr>
      <vt:lpstr>01</vt:lpstr>
      <vt:lpstr>GRAB YOUR SMARTPHONES</vt:lpstr>
      <vt:lpstr>USING AI FOR MINISTRY</vt:lpstr>
      <vt:lpstr>THREE THINGS (MAC)</vt:lpstr>
      <vt:lpstr>THE SECRET IS GIVING THE RIGHT PROMPTS</vt:lpstr>
      <vt:lpstr>03 LIVE DEMONSTRATIONS</vt:lpstr>
      <vt:lpstr>AI PROMPT “Help me write ten social media posts that would immediately cause readers to begin reflecting about where they would spend eternity. I belong to the Ghana Baptist Convention”</vt:lpstr>
      <vt:lpstr>AI PROMPT “Help me write an outline for a sermon on the topic: Purity in a polluted world. I am to deliver this sermon in a Pentecost Church in Accra. My audience are young people. Include relatable illustrations”</vt:lpstr>
      <vt:lpstr>AI PROMPT “Generate 40 Bible Quiz Questions for Young Adults on 1st Samuel and provide answers. Stick with the NIV translation.”</vt:lpstr>
      <vt:lpstr>3 THINGS TO PAY ATTENTION TO</vt:lpstr>
      <vt:lpstr>04. LIVE PRACTICE</vt:lpstr>
      <vt:lpstr>05. QUESTIONS AND ANSWERS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(AI) FOR MINISTRY</dc:title>
  <dc:creator>Nana Adwoa</dc:creator>
  <cp:lastModifiedBy>Isaac Ayeh</cp:lastModifiedBy>
  <cp:revision>4</cp:revision>
  <dcterms:modified xsi:type="dcterms:W3CDTF">2024-09-21T15:34:29Z</dcterms:modified>
</cp:coreProperties>
</file>